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4" r:id="rId4"/>
    <p:sldMasterId id="2147483665" r:id="rId5"/>
    <p:sldMasterId id="2147483666" r:id="rId6"/>
    <p:sldMasterId id="214748366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y="6858000" cx="12192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4"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4">
    <p:pos x="6000" y="0"/>
    <p:text>Cái này phải do CITES mới đúng, trước đây CITES thuộc KL, nhưng hiện tại Cites trược thuộc tổng cục lâm nghiệm-tức là ngang hàng với KL
-Dell 3442</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3">
    <p:pos x="6000" y="0"/>
    <p:text>Thực tế thì mảng thực vật được quan tâm nhiều hơn, nhưng chủ yếu là các loại TV cho gỗ, các công tác pháp luật đối với mảng thực vật cũng quan tâm nhiều hơn,
-Dell 3442</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
    <p:pos x="6000" y="0"/>
    <p:text>Cái này do WCS đề nghị bổ sung do đang có chương trình cho việc xây dựng bộ chỉ số giám sát thực thi pháp luật và tiêu thụ động vật hoang dã.
-Dell 3442</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có lẽ là nghị định 32 chứ không phải 132, xin vui lòng kèm theo năm phát hành nghị định.
-Dell 3442</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 name="Shape 27"/>
        <p:cNvGrpSpPr/>
        <p:nvPr/>
      </p:nvGrpSpPr>
      <p:grpSpPr>
        <a:xfrm>
          <a:off x="0" y="0"/>
          <a:ext cx="0" cy="0"/>
          <a:chOff x="0" y="0"/>
          <a:chExt cx="0" cy="0"/>
        </a:xfrm>
      </p:grpSpPr>
      <p:sp>
        <p:nvSpPr>
          <p:cNvPr id="28" name="Shape 2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9" name="Shape 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8" name="Shape 1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7" name="Shape 2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8" name="Shape 2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5" name="Shape 2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2" name="Shape 2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0" name="Shape 2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8" name="Shape 2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4" name="Shape 2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70" name="Shape 2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76" name="Shape 2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2" name="Shape 2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8" name="Shape 2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9" name="Shape 1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1" name="Shape 21"/>
        <p:cNvGrpSpPr/>
        <p:nvPr/>
      </p:nvGrpSpPr>
      <p:grpSpPr>
        <a:xfrm>
          <a:off x="0" y="0"/>
          <a:ext cx="0" cy="0"/>
          <a:chOff x="0" y="0"/>
          <a:chExt cx="0" cy="0"/>
        </a:xfrm>
      </p:grpSpPr>
      <p:sp>
        <p:nvSpPr>
          <p:cNvPr id="22" name="Shape 22"/>
          <p:cNvSpPr txBox="1"/>
          <p:nvPr>
            <p:ph type="ctrTitle"/>
          </p:nvPr>
        </p:nvSpPr>
        <p:spPr>
          <a:xfrm>
            <a:off x="1507066" y="2404533"/>
            <a:ext cx="7766936" cy="1646301"/>
          </a:xfrm>
          <a:prstGeom prst="rect">
            <a:avLst/>
          </a:prstGeom>
          <a:noFill/>
          <a:ln>
            <a:noFill/>
          </a:ln>
        </p:spPr>
        <p:txBody>
          <a:bodyPr anchorCtr="0" anchor="b" bIns="91425" lIns="91425" rIns="91425" tIns="91425"/>
          <a:lstStyle>
            <a:lvl1pPr indent="0" marL="0" marR="0" rtl="0" algn="r">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23" name="Shape 23"/>
          <p:cNvSpPr txBox="1"/>
          <p:nvPr>
            <p:ph idx="1" type="subTitle"/>
          </p:nvPr>
        </p:nvSpPr>
        <p:spPr>
          <a:xfrm>
            <a:off x="1507066" y="4050832"/>
            <a:ext cx="7766936" cy="1096899"/>
          </a:xfrm>
          <a:prstGeom prst="rect">
            <a:avLst/>
          </a:prstGeom>
          <a:noFill/>
          <a:ln>
            <a:noFill/>
          </a:ln>
        </p:spPr>
        <p:txBody>
          <a:bodyPr anchorCtr="0" anchor="t" bIns="91425" lIns="91425" rIns="91425" tIns="91425"/>
          <a:lstStyle>
            <a:lvl1pPr indent="0" marL="0" marR="0" rtl="0" algn="r">
              <a:spcBef>
                <a:spcPts val="1000"/>
              </a:spcBef>
              <a:spcAft>
                <a:spcPts val="0"/>
              </a:spcAft>
              <a:buClr>
                <a:schemeClr val="accent1"/>
              </a:buClr>
              <a:buFont typeface="Noto Symbol"/>
              <a:buNone/>
              <a:defRPr/>
            </a:lvl1pPr>
            <a:lvl2pPr indent="0" marL="457200" marR="0" rtl="0" algn="ctr">
              <a:spcBef>
                <a:spcPts val="1000"/>
              </a:spcBef>
              <a:spcAft>
                <a:spcPts val="0"/>
              </a:spcAft>
              <a:buClr>
                <a:schemeClr val="accent1"/>
              </a:buClr>
              <a:buFont typeface="Noto Symbol"/>
              <a:buNone/>
              <a:defRPr/>
            </a:lvl2pPr>
            <a:lvl3pPr indent="0" marL="914400" marR="0" rtl="0" algn="ctr">
              <a:spcBef>
                <a:spcPts val="1000"/>
              </a:spcBef>
              <a:spcAft>
                <a:spcPts val="0"/>
              </a:spcAft>
              <a:buClr>
                <a:schemeClr val="accent1"/>
              </a:buClr>
              <a:buFont typeface="Noto Symbol"/>
              <a:buNone/>
              <a:defRPr/>
            </a:lvl3pPr>
            <a:lvl4pPr indent="0" marL="1371600" marR="0" rtl="0" algn="ctr">
              <a:spcBef>
                <a:spcPts val="1000"/>
              </a:spcBef>
              <a:spcAft>
                <a:spcPts val="0"/>
              </a:spcAft>
              <a:buClr>
                <a:schemeClr val="accent1"/>
              </a:buClr>
              <a:buFont typeface="Noto Symbol"/>
              <a:buNone/>
              <a:defRPr/>
            </a:lvl4pPr>
            <a:lvl5pPr indent="0" marL="1828800" marR="0" rtl="0" algn="ctr">
              <a:spcBef>
                <a:spcPts val="1000"/>
              </a:spcBef>
              <a:spcAft>
                <a:spcPts val="0"/>
              </a:spcAft>
              <a:buClr>
                <a:schemeClr val="accent1"/>
              </a:buClr>
              <a:buFont typeface="Noto Symbol"/>
              <a:buNone/>
              <a:defRPr/>
            </a:lvl5pPr>
            <a:lvl6pPr indent="0" marL="2286000" marR="0" rtl="0" algn="ctr">
              <a:spcBef>
                <a:spcPts val="1000"/>
              </a:spcBef>
              <a:spcAft>
                <a:spcPts val="0"/>
              </a:spcAft>
              <a:buClr>
                <a:schemeClr val="accent1"/>
              </a:buClr>
              <a:buFont typeface="Noto Symbol"/>
              <a:buNone/>
              <a:defRPr/>
            </a:lvl6pPr>
            <a:lvl7pPr indent="0" marL="2743200" marR="0" rtl="0" algn="ctr">
              <a:spcBef>
                <a:spcPts val="1000"/>
              </a:spcBef>
              <a:spcAft>
                <a:spcPts val="0"/>
              </a:spcAft>
              <a:buClr>
                <a:schemeClr val="accent1"/>
              </a:buClr>
              <a:buFont typeface="Noto Symbol"/>
              <a:buNone/>
              <a:defRPr/>
            </a:lvl7pPr>
            <a:lvl8pPr indent="0" marL="3200400" marR="0" rtl="0" algn="ctr">
              <a:spcBef>
                <a:spcPts val="1000"/>
              </a:spcBef>
              <a:spcAft>
                <a:spcPts val="0"/>
              </a:spcAft>
              <a:buClr>
                <a:schemeClr val="accent1"/>
              </a:buClr>
              <a:buFont typeface="Noto Symbol"/>
              <a:buNone/>
              <a:defRPr/>
            </a:lvl8pPr>
            <a:lvl9pPr indent="0" marL="3657600" marR="0" rtl="0" algn="ctr">
              <a:spcBef>
                <a:spcPts val="1000"/>
              </a:spcBef>
              <a:spcAft>
                <a:spcPts val="0"/>
              </a:spcAft>
              <a:buClr>
                <a:schemeClr val="accent1"/>
              </a:buClr>
              <a:buFont typeface="Noto Symbol"/>
              <a:buNone/>
              <a:defRPr/>
            </a:lvl9pPr>
          </a:lstStyle>
          <a:p/>
        </p:txBody>
      </p:sp>
      <p:sp>
        <p:nvSpPr>
          <p:cNvPr id="24" name="Shape 24"/>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25" name="Shape 25"/>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 name="Shape 26"/>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x="0" y="0"/>
          <a:ext cx="0" cy="0"/>
          <a:chOff x="0" y="0"/>
          <a:chExt cx="0" cy="0"/>
        </a:xfrm>
      </p:grpSpPr>
      <p:sp>
        <p:nvSpPr>
          <p:cNvPr id="103" name="Shape 103"/>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4" name="Shape 104"/>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5" name="Shape 105"/>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06" name="Shape 106"/>
        <p:cNvGrpSpPr/>
        <p:nvPr/>
      </p:nvGrpSpPr>
      <p:grpSpPr>
        <a:xfrm>
          <a:off x="0" y="0"/>
          <a:ext cx="0" cy="0"/>
          <a:chOff x="0" y="0"/>
          <a:chExt cx="0" cy="0"/>
        </a:xfrm>
      </p:grpSpPr>
      <p:sp>
        <p:nvSpPr>
          <p:cNvPr id="107" name="Shape 107"/>
          <p:cNvSpPr txBox="1"/>
          <p:nvPr>
            <p:ph type="title"/>
          </p:nvPr>
        </p:nvSpPr>
        <p:spPr>
          <a:xfrm>
            <a:off x="677333" y="609600"/>
            <a:ext cx="8596668" cy="1320800"/>
          </a:xfrm>
          <a:prstGeom prst="rect">
            <a:avLst/>
          </a:prstGeom>
          <a:noFill/>
          <a:ln>
            <a:noFill/>
          </a:ln>
        </p:spPr>
        <p:txBody>
          <a:bodyPr anchorCtr="0" anchor="t"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8" name="Shape 108"/>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9" name="Shape 109"/>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0" name="Shape 110"/>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1" name="Shape 111"/>
        <p:cNvGrpSpPr/>
        <p:nvPr/>
      </p:nvGrpSpPr>
      <p:grpSpPr>
        <a:xfrm>
          <a:off x="0" y="0"/>
          <a:ext cx="0" cy="0"/>
          <a:chOff x="0" y="0"/>
          <a:chExt cx="0" cy="0"/>
        </a:xfrm>
      </p:grpSpPr>
      <p:sp>
        <p:nvSpPr>
          <p:cNvPr id="112" name="Shape 112"/>
          <p:cNvSpPr txBox="1"/>
          <p:nvPr>
            <p:ph type="title"/>
          </p:nvPr>
        </p:nvSpPr>
        <p:spPr>
          <a:xfrm>
            <a:off x="677862" y="609600"/>
            <a:ext cx="8596311" cy="13208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3" name="Shape 113"/>
          <p:cNvSpPr txBox="1"/>
          <p:nvPr>
            <p:ph idx="1" type="body"/>
          </p:nvPr>
        </p:nvSpPr>
        <p:spPr>
          <a:xfrm>
            <a:off x="675745" y="2160983"/>
            <a:ext cx="4185622" cy="576262"/>
          </a:xfrm>
          <a:prstGeom prst="rect">
            <a:avLst/>
          </a:prstGeom>
          <a:noFill/>
          <a:ln>
            <a:noFill/>
          </a:ln>
        </p:spPr>
        <p:txBody>
          <a:bodyPr anchorCtr="0" anchor="b" bIns="91425" lIns="91425" rIns="91425" tIns="91425"/>
          <a:lstStyle>
            <a:lvl1pPr indent="0" marL="0" rtl="0">
              <a:spcBef>
                <a:spcPts val="0"/>
              </a:spcBef>
              <a:buFont typeface="Trebuchet MS"/>
              <a:buNone/>
              <a:defRPr/>
            </a:lvl1pPr>
            <a:lvl2pPr indent="0" marL="457200" rtl="0">
              <a:spcBef>
                <a:spcPts val="0"/>
              </a:spcBef>
              <a:buFont typeface="Trebuchet MS"/>
              <a:buNone/>
              <a:defRPr/>
            </a:lvl2pPr>
            <a:lvl3pPr indent="0" marL="914400" rtl="0">
              <a:spcBef>
                <a:spcPts val="0"/>
              </a:spcBef>
              <a:buFont typeface="Trebuchet MS"/>
              <a:buNone/>
              <a:defRPr/>
            </a:lvl3pPr>
            <a:lvl4pPr indent="0" marL="1371600" rtl="0">
              <a:spcBef>
                <a:spcPts val="0"/>
              </a:spcBef>
              <a:buFont typeface="Trebuchet MS"/>
              <a:buNone/>
              <a:defRPr/>
            </a:lvl4pPr>
            <a:lvl5pPr indent="0" marL="1828800" rtl="0">
              <a:spcBef>
                <a:spcPts val="0"/>
              </a:spcBef>
              <a:buFont typeface="Trebuchet MS"/>
              <a:buNone/>
              <a:defRPr/>
            </a:lvl5pPr>
            <a:lvl6pPr indent="0" marL="2286000" rtl="0">
              <a:spcBef>
                <a:spcPts val="0"/>
              </a:spcBef>
              <a:buFont typeface="Trebuchet MS"/>
              <a:buNone/>
              <a:defRPr/>
            </a:lvl6pPr>
            <a:lvl7pPr indent="0" marL="2743200" rtl="0">
              <a:spcBef>
                <a:spcPts val="0"/>
              </a:spcBef>
              <a:buFont typeface="Trebuchet MS"/>
              <a:buNone/>
              <a:defRPr/>
            </a:lvl7pPr>
            <a:lvl8pPr indent="0" marL="3200400" rtl="0">
              <a:spcBef>
                <a:spcPts val="0"/>
              </a:spcBef>
              <a:buFont typeface="Trebuchet MS"/>
              <a:buNone/>
              <a:defRPr/>
            </a:lvl8pPr>
            <a:lvl9pPr indent="0" marL="3657600" rtl="0">
              <a:spcBef>
                <a:spcPts val="0"/>
              </a:spcBef>
              <a:buFont typeface="Trebuchet MS"/>
              <a:buNone/>
              <a:defRPr/>
            </a:lvl9pPr>
          </a:lstStyle>
          <a:p/>
        </p:txBody>
      </p:sp>
      <p:sp>
        <p:nvSpPr>
          <p:cNvPr id="114" name="Shape 114"/>
          <p:cNvSpPr txBox="1"/>
          <p:nvPr>
            <p:ph idx="2" type="body"/>
          </p:nvPr>
        </p:nvSpPr>
        <p:spPr>
          <a:xfrm>
            <a:off x="675745" y="2737244"/>
            <a:ext cx="4185622" cy="3304117"/>
          </a:xfrm>
          <a:prstGeom prst="rect">
            <a:avLst/>
          </a:prstGeom>
          <a:noFill/>
          <a:ln>
            <a:noFill/>
          </a:ln>
        </p:spPr>
        <p:txBody>
          <a:bodyPr anchorCtr="0" anchor="t" bIns="91425" lIns="91425" rIns="91425" tIns="91425"/>
          <a:lstStyle>
            <a:lvl1pPr indent="-251459" marL="342900" rtl="0" algn="l">
              <a:spcBef>
                <a:spcPts val="1000"/>
              </a:spcBef>
              <a:spcAft>
                <a:spcPts val="0"/>
              </a:spcAft>
              <a:buClr>
                <a:schemeClr val="accent1"/>
              </a:buClr>
              <a:buFont typeface="Noto Symbol"/>
              <a:buChar char=""/>
              <a:defRPr/>
            </a:lvl1pPr>
            <a:lvl2pPr indent="-204469" marL="742950" rtl="0" algn="l">
              <a:spcBef>
                <a:spcPts val="1000"/>
              </a:spcBef>
              <a:spcAft>
                <a:spcPts val="0"/>
              </a:spcAft>
              <a:buClr>
                <a:schemeClr val="accent1"/>
              </a:buClr>
              <a:buFont typeface="Noto Symbol"/>
              <a:buChar char=""/>
              <a:defRPr/>
            </a:lvl2pPr>
            <a:lvl3pPr indent="-157480" marL="1143000" rtl="0" algn="l">
              <a:spcBef>
                <a:spcPts val="1000"/>
              </a:spcBef>
              <a:spcAft>
                <a:spcPts val="0"/>
              </a:spcAft>
              <a:buClr>
                <a:schemeClr val="accent1"/>
              </a:buClr>
              <a:buFont typeface="Noto Symbol"/>
              <a:buChar char=""/>
              <a:defRPr/>
            </a:lvl3pPr>
            <a:lvl4pPr indent="-167639" marL="1600200" rtl="0" algn="l">
              <a:spcBef>
                <a:spcPts val="1000"/>
              </a:spcBef>
              <a:spcAft>
                <a:spcPts val="0"/>
              </a:spcAft>
              <a:buClr>
                <a:schemeClr val="accent1"/>
              </a:buClr>
              <a:buFont typeface="Noto Symbol"/>
              <a:buChar char=""/>
              <a:defRPr/>
            </a:lvl4pPr>
            <a:lvl5pPr indent="-167639" marL="2057400" rtl="0" algn="l">
              <a:spcBef>
                <a:spcPts val="1000"/>
              </a:spcBef>
              <a:spcAft>
                <a:spcPts val="0"/>
              </a:spcAft>
              <a:buClr>
                <a:schemeClr val="accent1"/>
              </a:buClr>
              <a:buFont typeface="Noto Symbol"/>
              <a:buChar char=""/>
              <a:defRPr/>
            </a:lvl5pPr>
            <a:lvl6pPr indent="-167639" marL="2514600" rtl="0" algn="l">
              <a:spcBef>
                <a:spcPts val="1000"/>
              </a:spcBef>
              <a:spcAft>
                <a:spcPts val="0"/>
              </a:spcAft>
              <a:buClr>
                <a:schemeClr val="accent1"/>
              </a:buClr>
              <a:buFont typeface="Noto Symbol"/>
              <a:buChar char=""/>
              <a:defRPr/>
            </a:lvl6pPr>
            <a:lvl7pPr indent="-167639" marL="2971800" rtl="0" algn="l">
              <a:spcBef>
                <a:spcPts val="1000"/>
              </a:spcBef>
              <a:spcAft>
                <a:spcPts val="0"/>
              </a:spcAft>
              <a:buClr>
                <a:schemeClr val="accent1"/>
              </a:buClr>
              <a:buFont typeface="Noto Symbol"/>
              <a:buChar char=""/>
              <a:defRPr/>
            </a:lvl7pPr>
            <a:lvl8pPr indent="-167640" marL="3429000" rtl="0" algn="l">
              <a:spcBef>
                <a:spcPts val="1000"/>
              </a:spcBef>
              <a:spcAft>
                <a:spcPts val="0"/>
              </a:spcAft>
              <a:buClr>
                <a:schemeClr val="accent1"/>
              </a:buClr>
              <a:buFont typeface="Noto Symbol"/>
              <a:buChar char=""/>
              <a:defRPr/>
            </a:lvl8pPr>
            <a:lvl9pPr indent="-167640" marL="3886200" rtl="0" algn="l">
              <a:spcBef>
                <a:spcPts val="1000"/>
              </a:spcBef>
              <a:spcAft>
                <a:spcPts val="0"/>
              </a:spcAft>
              <a:buClr>
                <a:schemeClr val="accent1"/>
              </a:buClr>
              <a:buFont typeface="Noto Symbol"/>
              <a:buChar char=""/>
              <a:defRPr/>
            </a:lvl9pPr>
          </a:lstStyle>
          <a:p/>
        </p:txBody>
      </p:sp>
      <p:sp>
        <p:nvSpPr>
          <p:cNvPr id="115" name="Shape 115"/>
          <p:cNvSpPr txBox="1"/>
          <p:nvPr>
            <p:ph idx="3" type="body"/>
          </p:nvPr>
        </p:nvSpPr>
        <p:spPr>
          <a:xfrm>
            <a:off x="5088382" y="2160983"/>
            <a:ext cx="4185617" cy="576262"/>
          </a:xfrm>
          <a:prstGeom prst="rect">
            <a:avLst/>
          </a:prstGeom>
          <a:noFill/>
          <a:ln>
            <a:noFill/>
          </a:ln>
        </p:spPr>
        <p:txBody>
          <a:bodyPr anchorCtr="0" anchor="b" bIns="91425" lIns="91425" rIns="91425" tIns="91425"/>
          <a:lstStyle>
            <a:lvl1pPr indent="0" marL="0" rtl="0">
              <a:spcBef>
                <a:spcPts val="0"/>
              </a:spcBef>
              <a:buFont typeface="Trebuchet MS"/>
              <a:buNone/>
              <a:defRPr/>
            </a:lvl1pPr>
            <a:lvl2pPr indent="0" marL="457200" rtl="0">
              <a:spcBef>
                <a:spcPts val="0"/>
              </a:spcBef>
              <a:buFont typeface="Trebuchet MS"/>
              <a:buNone/>
              <a:defRPr/>
            </a:lvl2pPr>
            <a:lvl3pPr indent="0" marL="914400" rtl="0">
              <a:spcBef>
                <a:spcPts val="0"/>
              </a:spcBef>
              <a:buFont typeface="Trebuchet MS"/>
              <a:buNone/>
              <a:defRPr/>
            </a:lvl3pPr>
            <a:lvl4pPr indent="0" marL="1371600" rtl="0">
              <a:spcBef>
                <a:spcPts val="0"/>
              </a:spcBef>
              <a:buFont typeface="Trebuchet MS"/>
              <a:buNone/>
              <a:defRPr/>
            </a:lvl4pPr>
            <a:lvl5pPr indent="0" marL="1828800" rtl="0">
              <a:spcBef>
                <a:spcPts val="0"/>
              </a:spcBef>
              <a:buFont typeface="Trebuchet MS"/>
              <a:buNone/>
              <a:defRPr/>
            </a:lvl5pPr>
            <a:lvl6pPr indent="0" marL="2286000" rtl="0">
              <a:spcBef>
                <a:spcPts val="0"/>
              </a:spcBef>
              <a:buFont typeface="Trebuchet MS"/>
              <a:buNone/>
              <a:defRPr/>
            </a:lvl6pPr>
            <a:lvl7pPr indent="0" marL="2743200" rtl="0">
              <a:spcBef>
                <a:spcPts val="0"/>
              </a:spcBef>
              <a:buFont typeface="Trebuchet MS"/>
              <a:buNone/>
              <a:defRPr/>
            </a:lvl7pPr>
            <a:lvl8pPr indent="0" marL="3200400" rtl="0">
              <a:spcBef>
                <a:spcPts val="0"/>
              </a:spcBef>
              <a:buFont typeface="Trebuchet MS"/>
              <a:buNone/>
              <a:defRPr/>
            </a:lvl8pPr>
            <a:lvl9pPr indent="0" marL="3657600" rtl="0">
              <a:spcBef>
                <a:spcPts val="0"/>
              </a:spcBef>
              <a:buFont typeface="Trebuchet MS"/>
              <a:buNone/>
              <a:defRPr/>
            </a:lvl9pPr>
          </a:lstStyle>
          <a:p/>
        </p:txBody>
      </p:sp>
      <p:sp>
        <p:nvSpPr>
          <p:cNvPr id="116" name="Shape 116"/>
          <p:cNvSpPr txBox="1"/>
          <p:nvPr>
            <p:ph idx="4" type="body"/>
          </p:nvPr>
        </p:nvSpPr>
        <p:spPr>
          <a:xfrm>
            <a:off x="5088383" y="2737244"/>
            <a:ext cx="4185616" cy="3304117"/>
          </a:xfrm>
          <a:prstGeom prst="rect">
            <a:avLst/>
          </a:prstGeom>
          <a:noFill/>
          <a:ln>
            <a:noFill/>
          </a:ln>
        </p:spPr>
        <p:txBody>
          <a:bodyPr anchorCtr="0" anchor="t" bIns="91425" lIns="91425" rIns="91425" tIns="91425"/>
          <a:lstStyle>
            <a:lvl1pPr indent="-251459" marL="342900" rtl="0" algn="l">
              <a:spcBef>
                <a:spcPts val="1000"/>
              </a:spcBef>
              <a:spcAft>
                <a:spcPts val="0"/>
              </a:spcAft>
              <a:buClr>
                <a:schemeClr val="accent1"/>
              </a:buClr>
              <a:buFont typeface="Noto Symbol"/>
              <a:buChar char=""/>
              <a:defRPr/>
            </a:lvl1pPr>
            <a:lvl2pPr indent="-204469" marL="742950" rtl="0" algn="l">
              <a:spcBef>
                <a:spcPts val="1000"/>
              </a:spcBef>
              <a:spcAft>
                <a:spcPts val="0"/>
              </a:spcAft>
              <a:buClr>
                <a:schemeClr val="accent1"/>
              </a:buClr>
              <a:buFont typeface="Noto Symbol"/>
              <a:buChar char=""/>
              <a:defRPr/>
            </a:lvl2pPr>
            <a:lvl3pPr indent="-157480" marL="1143000" rtl="0" algn="l">
              <a:spcBef>
                <a:spcPts val="1000"/>
              </a:spcBef>
              <a:spcAft>
                <a:spcPts val="0"/>
              </a:spcAft>
              <a:buClr>
                <a:schemeClr val="accent1"/>
              </a:buClr>
              <a:buFont typeface="Noto Symbol"/>
              <a:buChar char=""/>
              <a:defRPr/>
            </a:lvl3pPr>
            <a:lvl4pPr indent="-167639" marL="1600200" rtl="0" algn="l">
              <a:spcBef>
                <a:spcPts val="1000"/>
              </a:spcBef>
              <a:spcAft>
                <a:spcPts val="0"/>
              </a:spcAft>
              <a:buClr>
                <a:schemeClr val="accent1"/>
              </a:buClr>
              <a:buFont typeface="Noto Symbol"/>
              <a:buChar char=""/>
              <a:defRPr/>
            </a:lvl4pPr>
            <a:lvl5pPr indent="-167639" marL="2057400" rtl="0" algn="l">
              <a:spcBef>
                <a:spcPts val="1000"/>
              </a:spcBef>
              <a:spcAft>
                <a:spcPts val="0"/>
              </a:spcAft>
              <a:buClr>
                <a:schemeClr val="accent1"/>
              </a:buClr>
              <a:buFont typeface="Noto Symbol"/>
              <a:buChar char=""/>
              <a:defRPr/>
            </a:lvl5pPr>
            <a:lvl6pPr indent="-167639" marL="2514600" rtl="0" algn="l">
              <a:spcBef>
                <a:spcPts val="1000"/>
              </a:spcBef>
              <a:spcAft>
                <a:spcPts val="0"/>
              </a:spcAft>
              <a:buClr>
                <a:schemeClr val="accent1"/>
              </a:buClr>
              <a:buFont typeface="Noto Symbol"/>
              <a:buChar char=""/>
              <a:defRPr/>
            </a:lvl6pPr>
            <a:lvl7pPr indent="-167639" marL="2971800" rtl="0" algn="l">
              <a:spcBef>
                <a:spcPts val="1000"/>
              </a:spcBef>
              <a:spcAft>
                <a:spcPts val="0"/>
              </a:spcAft>
              <a:buClr>
                <a:schemeClr val="accent1"/>
              </a:buClr>
              <a:buFont typeface="Noto Symbol"/>
              <a:buChar char=""/>
              <a:defRPr/>
            </a:lvl7pPr>
            <a:lvl8pPr indent="-167640" marL="3429000" rtl="0" algn="l">
              <a:spcBef>
                <a:spcPts val="1000"/>
              </a:spcBef>
              <a:spcAft>
                <a:spcPts val="0"/>
              </a:spcAft>
              <a:buClr>
                <a:schemeClr val="accent1"/>
              </a:buClr>
              <a:buFont typeface="Noto Symbol"/>
              <a:buChar char=""/>
              <a:defRPr/>
            </a:lvl8pPr>
            <a:lvl9pPr indent="-167640" marL="3886200" rtl="0" algn="l">
              <a:spcBef>
                <a:spcPts val="1000"/>
              </a:spcBef>
              <a:spcAft>
                <a:spcPts val="0"/>
              </a:spcAft>
              <a:buClr>
                <a:schemeClr val="accent1"/>
              </a:buClr>
              <a:buFont typeface="Noto Symbol"/>
              <a:buChar char=""/>
              <a:defRPr/>
            </a:lvl9pPr>
          </a:lstStyle>
          <a:p/>
        </p:txBody>
      </p:sp>
      <p:sp>
        <p:nvSpPr>
          <p:cNvPr id="117" name="Shape 117"/>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18" name="Shape 118"/>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9" name="Shape 119"/>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20" name="Shape 120"/>
        <p:cNvGrpSpPr/>
        <p:nvPr/>
      </p:nvGrpSpPr>
      <p:grpSpPr>
        <a:xfrm>
          <a:off x="0" y="0"/>
          <a:ext cx="0" cy="0"/>
          <a:chOff x="0" y="0"/>
          <a:chExt cx="0" cy="0"/>
        </a:xfrm>
      </p:grpSpPr>
      <p:sp>
        <p:nvSpPr>
          <p:cNvPr id="121" name="Shape 121"/>
          <p:cNvSpPr txBox="1"/>
          <p:nvPr>
            <p:ph type="title"/>
          </p:nvPr>
        </p:nvSpPr>
        <p:spPr>
          <a:xfrm>
            <a:off x="677862" y="609600"/>
            <a:ext cx="8596311" cy="1320800"/>
          </a:xfrm>
          <a:prstGeom prst="rect">
            <a:avLst/>
          </a:prstGeom>
          <a:noFill/>
          <a:ln>
            <a:noFill/>
          </a:ln>
        </p:spPr>
        <p:txBody>
          <a:bodyPr anchorCtr="0" anchor="t"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2" name="Shape 122"/>
          <p:cNvSpPr txBox="1"/>
          <p:nvPr>
            <p:ph idx="1" type="body"/>
          </p:nvPr>
        </p:nvSpPr>
        <p:spPr>
          <a:xfrm>
            <a:off x="677333" y="2160589"/>
            <a:ext cx="4184035" cy="3880771"/>
          </a:xfrm>
          <a:prstGeom prst="rect">
            <a:avLst/>
          </a:prstGeom>
          <a:noFill/>
          <a:ln>
            <a:noFill/>
          </a:ln>
        </p:spPr>
        <p:txBody>
          <a:bodyPr anchorCtr="0" anchor="t" bIns="91425" lIns="91425" rIns="91425" tIns="91425"/>
          <a:lstStyle>
            <a:lvl1pPr indent="-251459" marL="342900" rtl="0" algn="l">
              <a:spcBef>
                <a:spcPts val="1000"/>
              </a:spcBef>
              <a:spcAft>
                <a:spcPts val="0"/>
              </a:spcAft>
              <a:buClr>
                <a:schemeClr val="accent1"/>
              </a:buClr>
              <a:buFont typeface="Noto Symbol"/>
              <a:buChar char=""/>
              <a:defRPr/>
            </a:lvl1pPr>
            <a:lvl2pPr indent="-204469" marL="742950" rtl="0" algn="l">
              <a:spcBef>
                <a:spcPts val="1000"/>
              </a:spcBef>
              <a:spcAft>
                <a:spcPts val="0"/>
              </a:spcAft>
              <a:buClr>
                <a:schemeClr val="accent1"/>
              </a:buClr>
              <a:buFont typeface="Noto Symbol"/>
              <a:buChar char=""/>
              <a:defRPr/>
            </a:lvl2pPr>
            <a:lvl3pPr indent="-157480" marL="1143000" rtl="0" algn="l">
              <a:spcBef>
                <a:spcPts val="1000"/>
              </a:spcBef>
              <a:spcAft>
                <a:spcPts val="0"/>
              </a:spcAft>
              <a:buClr>
                <a:schemeClr val="accent1"/>
              </a:buClr>
              <a:buFont typeface="Noto Symbol"/>
              <a:buChar char=""/>
              <a:defRPr/>
            </a:lvl3pPr>
            <a:lvl4pPr indent="-167639" marL="1600200" rtl="0" algn="l">
              <a:spcBef>
                <a:spcPts val="1000"/>
              </a:spcBef>
              <a:spcAft>
                <a:spcPts val="0"/>
              </a:spcAft>
              <a:buClr>
                <a:schemeClr val="accent1"/>
              </a:buClr>
              <a:buFont typeface="Noto Symbol"/>
              <a:buChar char=""/>
              <a:defRPr/>
            </a:lvl4pPr>
            <a:lvl5pPr indent="-167639" marL="2057400" rtl="0" algn="l">
              <a:spcBef>
                <a:spcPts val="1000"/>
              </a:spcBef>
              <a:spcAft>
                <a:spcPts val="0"/>
              </a:spcAft>
              <a:buClr>
                <a:schemeClr val="accent1"/>
              </a:buClr>
              <a:buFont typeface="Noto Symbol"/>
              <a:buChar char=""/>
              <a:defRPr/>
            </a:lvl5pPr>
            <a:lvl6pPr indent="-167639" marL="2514600" rtl="0" algn="l">
              <a:spcBef>
                <a:spcPts val="1000"/>
              </a:spcBef>
              <a:spcAft>
                <a:spcPts val="0"/>
              </a:spcAft>
              <a:buClr>
                <a:schemeClr val="accent1"/>
              </a:buClr>
              <a:buFont typeface="Noto Symbol"/>
              <a:buChar char=""/>
              <a:defRPr/>
            </a:lvl6pPr>
            <a:lvl7pPr indent="-167639" marL="2971800" rtl="0" algn="l">
              <a:spcBef>
                <a:spcPts val="1000"/>
              </a:spcBef>
              <a:spcAft>
                <a:spcPts val="0"/>
              </a:spcAft>
              <a:buClr>
                <a:schemeClr val="accent1"/>
              </a:buClr>
              <a:buFont typeface="Noto Symbol"/>
              <a:buChar char=""/>
              <a:defRPr/>
            </a:lvl7pPr>
            <a:lvl8pPr indent="-167640" marL="3429000" rtl="0" algn="l">
              <a:spcBef>
                <a:spcPts val="1000"/>
              </a:spcBef>
              <a:spcAft>
                <a:spcPts val="0"/>
              </a:spcAft>
              <a:buClr>
                <a:schemeClr val="accent1"/>
              </a:buClr>
              <a:buFont typeface="Noto Symbol"/>
              <a:buChar char=""/>
              <a:defRPr/>
            </a:lvl8pPr>
            <a:lvl9pPr indent="-167640" marL="3886200" rtl="0" algn="l">
              <a:spcBef>
                <a:spcPts val="1000"/>
              </a:spcBef>
              <a:spcAft>
                <a:spcPts val="0"/>
              </a:spcAft>
              <a:buClr>
                <a:schemeClr val="accent1"/>
              </a:buClr>
              <a:buFont typeface="Noto Symbol"/>
              <a:buChar char=""/>
              <a:defRPr/>
            </a:lvl9pPr>
          </a:lstStyle>
          <a:p/>
        </p:txBody>
      </p:sp>
      <p:sp>
        <p:nvSpPr>
          <p:cNvPr id="123" name="Shape 123"/>
          <p:cNvSpPr txBox="1"/>
          <p:nvPr>
            <p:ph idx="2" type="body"/>
          </p:nvPr>
        </p:nvSpPr>
        <p:spPr>
          <a:xfrm>
            <a:off x="5089969" y="2160589"/>
            <a:ext cx="4184033" cy="3880773"/>
          </a:xfrm>
          <a:prstGeom prst="rect">
            <a:avLst/>
          </a:prstGeom>
          <a:noFill/>
          <a:ln>
            <a:noFill/>
          </a:ln>
        </p:spPr>
        <p:txBody>
          <a:bodyPr anchorCtr="0" anchor="t" bIns="91425" lIns="91425" rIns="91425" tIns="91425"/>
          <a:lstStyle>
            <a:lvl1pPr indent="-251459" marL="342900" rtl="0" algn="l">
              <a:spcBef>
                <a:spcPts val="1000"/>
              </a:spcBef>
              <a:spcAft>
                <a:spcPts val="0"/>
              </a:spcAft>
              <a:buClr>
                <a:schemeClr val="accent1"/>
              </a:buClr>
              <a:buFont typeface="Noto Symbol"/>
              <a:buChar char=""/>
              <a:defRPr/>
            </a:lvl1pPr>
            <a:lvl2pPr indent="-204469" marL="742950" rtl="0" algn="l">
              <a:spcBef>
                <a:spcPts val="1000"/>
              </a:spcBef>
              <a:spcAft>
                <a:spcPts val="0"/>
              </a:spcAft>
              <a:buClr>
                <a:schemeClr val="accent1"/>
              </a:buClr>
              <a:buFont typeface="Noto Symbol"/>
              <a:buChar char=""/>
              <a:defRPr/>
            </a:lvl2pPr>
            <a:lvl3pPr indent="-157480" marL="1143000" rtl="0" algn="l">
              <a:spcBef>
                <a:spcPts val="1000"/>
              </a:spcBef>
              <a:spcAft>
                <a:spcPts val="0"/>
              </a:spcAft>
              <a:buClr>
                <a:schemeClr val="accent1"/>
              </a:buClr>
              <a:buFont typeface="Noto Symbol"/>
              <a:buChar char=""/>
              <a:defRPr/>
            </a:lvl3pPr>
            <a:lvl4pPr indent="-167639" marL="1600200" rtl="0" algn="l">
              <a:spcBef>
                <a:spcPts val="1000"/>
              </a:spcBef>
              <a:spcAft>
                <a:spcPts val="0"/>
              </a:spcAft>
              <a:buClr>
                <a:schemeClr val="accent1"/>
              </a:buClr>
              <a:buFont typeface="Noto Symbol"/>
              <a:buChar char=""/>
              <a:defRPr/>
            </a:lvl4pPr>
            <a:lvl5pPr indent="-167639" marL="2057400" rtl="0" algn="l">
              <a:spcBef>
                <a:spcPts val="1000"/>
              </a:spcBef>
              <a:spcAft>
                <a:spcPts val="0"/>
              </a:spcAft>
              <a:buClr>
                <a:schemeClr val="accent1"/>
              </a:buClr>
              <a:buFont typeface="Noto Symbol"/>
              <a:buChar char=""/>
              <a:defRPr/>
            </a:lvl5pPr>
            <a:lvl6pPr indent="-167639" marL="2514600" rtl="0" algn="l">
              <a:spcBef>
                <a:spcPts val="1000"/>
              </a:spcBef>
              <a:spcAft>
                <a:spcPts val="0"/>
              </a:spcAft>
              <a:buClr>
                <a:schemeClr val="accent1"/>
              </a:buClr>
              <a:buFont typeface="Noto Symbol"/>
              <a:buChar char=""/>
              <a:defRPr/>
            </a:lvl6pPr>
            <a:lvl7pPr indent="-167639" marL="2971800" rtl="0" algn="l">
              <a:spcBef>
                <a:spcPts val="1000"/>
              </a:spcBef>
              <a:spcAft>
                <a:spcPts val="0"/>
              </a:spcAft>
              <a:buClr>
                <a:schemeClr val="accent1"/>
              </a:buClr>
              <a:buFont typeface="Noto Symbol"/>
              <a:buChar char=""/>
              <a:defRPr/>
            </a:lvl7pPr>
            <a:lvl8pPr indent="-167640" marL="3429000" rtl="0" algn="l">
              <a:spcBef>
                <a:spcPts val="1000"/>
              </a:spcBef>
              <a:spcAft>
                <a:spcPts val="0"/>
              </a:spcAft>
              <a:buClr>
                <a:schemeClr val="accent1"/>
              </a:buClr>
              <a:buFont typeface="Noto Symbol"/>
              <a:buChar char=""/>
              <a:defRPr/>
            </a:lvl8pPr>
            <a:lvl9pPr indent="-167640" marL="3886200" rtl="0" algn="l">
              <a:spcBef>
                <a:spcPts val="1000"/>
              </a:spcBef>
              <a:spcAft>
                <a:spcPts val="0"/>
              </a:spcAft>
              <a:buClr>
                <a:schemeClr val="accent1"/>
              </a:buClr>
              <a:buFont typeface="Noto Symbol"/>
              <a:buChar char=""/>
              <a:defRPr/>
            </a:lvl9pPr>
          </a:lstStyle>
          <a:p/>
        </p:txBody>
      </p:sp>
      <p:sp>
        <p:nvSpPr>
          <p:cNvPr id="124" name="Shape 124"/>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25" name="Shape 125"/>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6" name="Shape 126"/>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27" name="Shape 127"/>
        <p:cNvGrpSpPr/>
        <p:nvPr/>
      </p:nvGrpSpPr>
      <p:grpSpPr>
        <a:xfrm>
          <a:off x="0" y="0"/>
          <a:ext cx="0" cy="0"/>
          <a:chOff x="0" y="0"/>
          <a:chExt cx="0" cy="0"/>
        </a:xfrm>
      </p:grpSpPr>
      <p:sp>
        <p:nvSpPr>
          <p:cNvPr id="128" name="Shape 128"/>
          <p:cNvSpPr txBox="1"/>
          <p:nvPr>
            <p:ph type="title"/>
          </p:nvPr>
        </p:nvSpPr>
        <p:spPr>
          <a:xfrm>
            <a:off x="677335" y="2700866"/>
            <a:ext cx="8596668" cy="1826580"/>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9" name="Shape 129"/>
          <p:cNvSpPr txBox="1"/>
          <p:nvPr>
            <p:ph idx="1" type="body"/>
          </p:nvPr>
        </p:nvSpPr>
        <p:spPr>
          <a:xfrm>
            <a:off x="677335" y="4527448"/>
            <a:ext cx="8596668" cy="860399"/>
          </a:xfrm>
          <a:prstGeom prst="rect">
            <a:avLst/>
          </a:prstGeom>
          <a:noFill/>
          <a:ln>
            <a:noFill/>
          </a:ln>
        </p:spPr>
        <p:txBody>
          <a:bodyPr anchorCtr="0" anchor="t" bIns="91425" lIns="91425" rIns="91425" tIns="91425"/>
          <a:lstStyle>
            <a:lvl1pPr indent="0" marL="0" rtl="0" algn="l">
              <a:spcBef>
                <a:spcPts val="0"/>
              </a:spcBef>
              <a:buClr>
                <a:srgbClr val="7F7F7F"/>
              </a:buClr>
              <a:buFont typeface="Trebuchet MS"/>
              <a:buNone/>
              <a:defRPr/>
            </a:lvl1pPr>
            <a:lvl2pPr indent="0" marL="457200" rtl="0">
              <a:spcBef>
                <a:spcPts val="0"/>
              </a:spcBef>
              <a:buClr>
                <a:srgbClr val="888888"/>
              </a:buClr>
              <a:buFont typeface="Trebuchet MS"/>
              <a:buNone/>
              <a:defRPr/>
            </a:lvl2pPr>
            <a:lvl3pPr indent="0" marL="914400" rtl="0">
              <a:spcBef>
                <a:spcPts val="0"/>
              </a:spcBef>
              <a:buClr>
                <a:srgbClr val="888888"/>
              </a:buClr>
              <a:buFont typeface="Trebuchet MS"/>
              <a:buNone/>
              <a:defRPr/>
            </a:lvl3pPr>
            <a:lvl4pPr indent="0" marL="1371600" rtl="0">
              <a:spcBef>
                <a:spcPts val="0"/>
              </a:spcBef>
              <a:buClr>
                <a:srgbClr val="888888"/>
              </a:buClr>
              <a:buFont typeface="Trebuchet MS"/>
              <a:buNone/>
              <a:defRPr/>
            </a:lvl4pPr>
            <a:lvl5pPr indent="0" marL="1828800" rtl="0">
              <a:spcBef>
                <a:spcPts val="0"/>
              </a:spcBef>
              <a:buClr>
                <a:srgbClr val="888888"/>
              </a:buClr>
              <a:buFont typeface="Trebuchet MS"/>
              <a:buNone/>
              <a:defRPr/>
            </a:lvl5pPr>
            <a:lvl6pPr indent="0" marL="2286000" rtl="0">
              <a:spcBef>
                <a:spcPts val="0"/>
              </a:spcBef>
              <a:buClr>
                <a:srgbClr val="888888"/>
              </a:buClr>
              <a:buFont typeface="Trebuchet MS"/>
              <a:buNone/>
              <a:defRPr/>
            </a:lvl6pPr>
            <a:lvl7pPr indent="0" marL="2743200" rtl="0">
              <a:spcBef>
                <a:spcPts val="0"/>
              </a:spcBef>
              <a:buClr>
                <a:srgbClr val="888888"/>
              </a:buClr>
              <a:buFont typeface="Trebuchet MS"/>
              <a:buNone/>
              <a:defRPr/>
            </a:lvl7pPr>
            <a:lvl8pPr indent="0" marL="3200400" rtl="0">
              <a:spcBef>
                <a:spcPts val="0"/>
              </a:spcBef>
              <a:buClr>
                <a:srgbClr val="888888"/>
              </a:buClr>
              <a:buFont typeface="Trebuchet MS"/>
              <a:buNone/>
              <a:defRPr/>
            </a:lvl8pPr>
            <a:lvl9pPr indent="0" marL="3657600" rtl="0">
              <a:spcBef>
                <a:spcPts val="0"/>
              </a:spcBef>
              <a:buClr>
                <a:srgbClr val="888888"/>
              </a:buClr>
              <a:buFont typeface="Trebuchet MS"/>
              <a:buNone/>
              <a:defRPr/>
            </a:lvl9pPr>
          </a:lstStyle>
          <a:p/>
        </p:txBody>
      </p:sp>
      <p:sp>
        <p:nvSpPr>
          <p:cNvPr id="130" name="Shape 130"/>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31" name="Shape 131"/>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2" name="Shape 132"/>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311" name="Shape 311"/>
        <p:cNvGrpSpPr/>
        <p:nvPr/>
      </p:nvGrpSpPr>
      <p:grpSpPr>
        <a:xfrm>
          <a:off x="0" y="0"/>
          <a:ext cx="0" cy="0"/>
          <a:chOff x="0" y="0"/>
          <a:chExt cx="0" cy="0"/>
        </a:xfrm>
      </p:grpSpPr>
      <p:sp>
        <p:nvSpPr>
          <p:cNvPr id="312" name="Shape 312"/>
          <p:cNvSpPr txBox="1"/>
          <p:nvPr>
            <p:ph type="title"/>
          </p:nvPr>
        </p:nvSpPr>
        <p:spPr>
          <a:xfrm>
            <a:off x="931333" y="609600"/>
            <a:ext cx="8094134" cy="3022599"/>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3" name="Shape 313"/>
          <p:cNvSpPr txBox="1"/>
          <p:nvPr>
            <p:ph idx="1" type="body"/>
          </p:nvPr>
        </p:nvSpPr>
        <p:spPr>
          <a:xfrm>
            <a:off x="1366138" y="3632200"/>
            <a:ext cx="7224524" cy="381000"/>
          </a:xfrm>
          <a:prstGeom prst="rect">
            <a:avLst/>
          </a:prstGeom>
          <a:noFill/>
          <a:ln>
            <a:noFill/>
          </a:ln>
        </p:spPr>
        <p:txBody>
          <a:bodyPr anchorCtr="0" anchor="ctr" bIns="91425" lIns="91425" rIns="91425" tIns="91425"/>
          <a:lstStyle>
            <a:lvl1pPr indent="0" marL="0" rtl="0">
              <a:spcBef>
                <a:spcPts val="0"/>
              </a:spcBef>
              <a:buClr>
                <a:srgbClr val="7F7F7F"/>
              </a:buClr>
              <a:buFont typeface="Trebuchet MS"/>
              <a:buNone/>
              <a:defRPr/>
            </a:lvl1pPr>
            <a:lvl2pPr indent="0" marL="457200" rtl="0">
              <a:spcBef>
                <a:spcPts val="0"/>
              </a:spcBef>
              <a:buFont typeface="Trebuchet MS"/>
              <a:buNone/>
              <a:defRPr/>
            </a:lvl2pPr>
            <a:lvl3pPr indent="0" marL="914400" rtl="0">
              <a:spcBef>
                <a:spcPts val="0"/>
              </a:spcBef>
              <a:buFont typeface="Trebuchet MS"/>
              <a:buNone/>
              <a:defRPr/>
            </a:lvl3pPr>
            <a:lvl4pPr indent="0" marL="1371600" rtl="0">
              <a:spcBef>
                <a:spcPts val="0"/>
              </a:spcBef>
              <a:buFont typeface="Trebuchet MS"/>
              <a:buNone/>
              <a:defRPr/>
            </a:lvl4pPr>
            <a:lvl5pPr indent="0" marL="1828800"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4" name="Shape 314"/>
          <p:cNvSpPr txBox="1"/>
          <p:nvPr>
            <p:ph idx="2" type="body"/>
          </p:nvPr>
        </p:nvSpPr>
        <p:spPr>
          <a:xfrm>
            <a:off x="677335" y="4470400"/>
            <a:ext cx="8596668" cy="1570961"/>
          </a:xfrm>
          <a:prstGeom prst="rect">
            <a:avLst/>
          </a:prstGeom>
          <a:noFill/>
          <a:ln>
            <a:noFill/>
          </a:ln>
        </p:spPr>
        <p:txBody>
          <a:bodyPr anchorCtr="0" anchor="ctr" bIns="91425" lIns="91425" rIns="91425" tIns="91425"/>
          <a:lstStyle>
            <a:lvl1pPr indent="0" marL="0" rtl="0" algn="l">
              <a:spcBef>
                <a:spcPts val="0"/>
              </a:spcBef>
              <a:buClr>
                <a:srgbClr val="3F3F3F"/>
              </a:buClr>
              <a:buFont typeface="Trebuchet MS"/>
              <a:buNone/>
              <a:defRPr/>
            </a:lvl1pPr>
            <a:lvl2pPr indent="0" marL="457200" rtl="0">
              <a:spcBef>
                <a:spcPts val="0"/>
              </a:spcBef>
              <a:buClr>
                <a:srgbClr val="888888"/>
              </a:buClr>
              <a:buFont typeface="Trebuchet MS"/>
              <a:buNone/>
              <a:defRPr/>
            </a:lvl2pPr>
            <a:lvl3pPr indent="0" marL="914400" rtl="0">
              <a:spcBef>
                <a:spcPts val="0"/>
              </a:spcBef>
              <a:buClr>
                <a:srgbClr val="888888"/>
              </a:buClr>
              <a:buFont typeface="Trebuchet MS"/>
              <a:buNone/>
              <a:defRPr/>
            </a:lvl3pPr>
            <a:lvl4pPr indent="0" marL="1371600" rtl="0">
              <a:spcBef>
                <a:spcPts val="0"/>
              </a:spcBef>
              <a:buClr>
                <a:srgbClr val="888888"/>
              </a:buClr>
              <a:buFont typeface="Trebuchet MS"/>
              <a:buNone/>
              <a:defRPr/>
            </a:lvl4pPr>
            <a:lvl5pPr indent="0" marL="1828800" rtl="0">
              <a:spcBef>
                <a:spcPts val="0"/>
              </a:spcBef>
              <a:buClr>
                <a:srgbClr val="888888"/>
              </a:buClr>
              <a:buFont typeface="Trebuchet MS"/>
              <a:buNone/>
              <a:defRPr/>
            </a:lvl5pPr>
            <a:lvl6pPr indent="0" marL="2286000" rtl="0">
              <a:spcBef>
                <a:spcPts val="0"/>
              </a:spcBef>
              <a:buClr>
                <a:srgbClr val="888888"/>
              </a:buClr>
              <a:buFont typeface="Trebuchet MS"/>
              <a:buNone/>
              <a:defRPr/>
            </a:lvl6pPr>
            <a:lvl7pPr indent="0" marL="2743200" rtl="0">
              <a:spcBef>
                <a:spcPts val="0"/>
              </a:spcBef>
              <a:buClr>
                <a:srgbClr val="888888"/>
              </a:buClr>
              <a:buFont typeface="Trebuchet MS"/>
              <a:buNone/>
              <a:defRPr/>
            </a:lvl7pPr>
            <a:lvl8pPr indent="0" marL="3200400" rtl="0">
              <a:spcBef>
                <a:spcPts val="0"/>
              </a:spcBef>
              <a:buClr>
                <a:srgbClr val="888888"/>
              </a:buClr>
              <a:buFont typeface="Trebuchet MS"/>
              <a:buNone/>
              <a:defRPr/>
            </a:lvl8pPr>
            <a:lvl9pPr indent="0" marL="3657600" rtl="0">
              <a:spcBef>
                <a:spcPts val="0"/>
              </a:spcBef>
              <a:buClr>
                <a:srgbClr val="888888"/>
              </a:buClr>
              <a:buFont typeface="Trebuchet MS"/>
              <a:buNone/>
              <a:defRPr/>
            </a:lvl9pPr>
          </a:lstStyle>
          <a:p/>
        </p:txBody>
      </p:sp>
      <p:sp>
        <p:nvSpPr>
          <p:cNvPr id="315" name="Shape 315"/>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316" name="Shape 316"/>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17" name="Shape 317"/>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Name Card">
    <p:spTree>
      <p:nvGrpSpPr>
        <p:cNvPr id="337" name="Shape 337"/>
        <p:cNvGrpSpPr/>
        <p:nvPr/>
      </p:nvGrpSpPr>
      <p:grpSpPr>
        <a:xfrm>
          <a:off x="0" y="0"/>
          <a:ext cx="0" cy="0"/>
          <a:chOff x="0" y="0"/>
          <a:chExt cx="0" cy="0"/>
        </a:xfrm>
      </p:grpSpPr>
      <p:sp>
        <p:nvSpPr>
          <p:cNvPr id="338" name="Shape 338"/>
          <p:cNvSpPr txBox="1"/>
          <p:nvPr>
            <p:ph type="title"/>
          </p:nvPr>
        </p:nvSpPr>
        <p:spPr>
          <a:xfrm>
            <a:off x="931333" y="609600"/>
            <a:ext cx="8094134" cy="3022599"/>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9" name="Shape 339"/>
          <p:cNvSpPr txBox="1"/>
          <p:nvPr>
            <p:ph idx="1" type="body"/>
          </p:nvPr>
        </p:nvSpPr>
        <p:spPr>
          <a:xfrm>
            <a:off x="677331" y="4013200"/>
            <a:ext cx="8596668" cy="514247"/>
          </a:xfrm>
          <a:prstGeom prst="rect">
            <a:avLst/>
          </a:prstGeom>
          <a:noFill/>
          <a:ln>
            <a:noFill/>
          </a:ln>
        </p:spPr>
        <p:txBody>
          <a:bodyPr anchorCtr="0" anchor="b" bIns="91425" lIns="91425" rIns="91425" tIns="91425"/>
          <a:lstStyle>
            <a:lvl1pPr indent="0" marL="0" rtl="0">
              <a:spcBef>
                <a:spcPts val="0"/>
              </a:spcBef>
              <a:buClr>
                <a:srgbClr val="3F3F3F"/>
              </a:buClr>
              <a:buFont typeface="Trebuchet MS"/>
              <a:buNone/>
              <a:defRPr/>
            </a:lvl1pPr>
            <a:lvl2pPr indent="0" marL="457200" rtl="0">
              <a:spcBef>
                <a:spcPts val="0"/>
              </a:spcBef>
              <a:buFont typeface="Trebuchet MS"/>
              <a:buNone/>
              <a:defRPr/>
            </a:lvl2pPr>
            <a:lvl3pPr indent="0" marL="914400" rtl="0">
              <a:spcBef>
                <a:spcPts val="0"/>
              </a:spcBef>
              <a:buFont typeface="Trebuchet MS"/>
              <a:buNone/>
              <a:defRPr/>
            </a:lvl3pPr>
            <a:lvl4pPr indent="0" marL="1371600" rtl="0">
              <a:spcBef>
                <a:spcPts val="0"/>
              </a:spcBef>
              <a:buFont typeface="Trebuchet MS"/>
              <a:buNone/>
              <a:defRPr/>
            </a:lvl4pPr>
            <a:lvl5pPr indent="0" marL="1828800"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0" name="Shape 340"/>
          <p:cNvSpPr txBox="1"/>
          <p:nvPr>
            <p:ph idx="2" type="body"/>
          </p:nvPr>
        </p:nvSpPr>
        <p:spPr>
          <a:xfrm>
            <a:off x="677335" y="4527448"/>
            <a:ext cx="8596668" cy="1513914"/>
          </a:xfrm>
          <a:prstGeom prst="rect">
            <a:avLst/>
          </a:prstGeom>
          <a:noFill/>
          <a:ln>
            <a:noFill/>
          </a:ln>
        </p:spPr>
        <p:txBody>
          <a:bodyPr anchorCtr="0" anchor="t" bIns="91425" lIns="91425" rIns="91425" tIns="91425"/>
          <a:lstStyle>
            <a:lvl1pPr indent="0" marL="0" rtl="0" algn="l">
              <a:spcBef>
                <a:spcPts val="0"/>
              </a:spcBef>
              <a:buClr>
                <a:srgbClr val="7F7F7F"/>
              </a:buClr>
              <a:buFont typeface="Trebuchet MS"/>
              <a:buNone/>
              <a:defRPr/>
            </a:lvl1pPr>
            <a:lvl2pPr indent="0" marL="457200" rtl="0">
              <a:spcBef>
                <a:spcPts val="0"/>
              </a:spcBef>
              <a:buClr>
                <a:srgbClr val="888888"/>
              </a:buClr>
              <a:buFont typeface="Trebuchet MS"/>
              <a:buNone/>
              <a:defRPr/>
            </a:lvl2pPr>
            <a:lvl3pPr indent="0" marL="914400" rtl="0">
              <a:spcBef>
                <a:spcPts val="0"/>
              </a:spcBef>
              <a:buClr>
                <a:srgbClr val="888888"/>
              </a:buClr>
              <a:buFont typeface="Trebuchet MS"/>
              <a:buNone/>
              <a:defRPr/>
            </a:lvl3pPr>
            <a:lvl4pPr indent="0" marL="1371600" rtl="0">
              <a:spcBef>
                <a:spcPts val="0"/>
              </a:spcBef>
              <a:buClr>
                <a:srgbClr val="888888"/>
              </a:buClr>
              <a:buFont typeface="Trebuchet MS"/>
              <a:buNone/>
              <a:defRPr/>
            </a:lvl4pPr>
            <a:lvl5pPr indent="0" marL="1828800" rtl="0">
              <a:spcBef>
                <a:spcPts val="0"/>
              </a:spcBef>
              <a:buClr>
                <a:srgbClr val="888888"/>
              </a:buClr>
              <a:buFont typeface="Trebuchet MS"/>
              <a:buNone/>
              <a:defRPr/>
            </a:lvl5pPr>
            <a:lvl6pPr indent="0" marL="2286000" rtl="0">
              <a:spcBef>
                <a:spcPts val="0"/>
              </a:spcBef>
              <a:buClr>
                <a:srgbClr val="888888"/>
              </a:buClr>
              <a:buFont typeface="Trebuchet MS"/>
              <a:buNone/>
              <a:defRPr/>
            </a:lvl6pPr>
            <a:lvl7pPr indent="0" marL="2743200" rtl="0">
              <a:spcBef>
                <a:spcPts val="0"/>
              </a:spcBef>
              <a:buClr>
                <a:srgbClr val="888888"/>
              </a:buClr>
              <a:buFont typeface="Trebuchet MS"/>
              <a:buNone/>
              <a:defRPr/>
            </a:lvl7pPr>
            <a:lvl8pPr indent="0" marL="3200400" rtl="0">
              <a:spcBef>
                <a:spcPts val="0"/>
              </a:spcBef>
              <a:buClr>
                <a:srgbClr val="888888"/>
              </a:buClr>
              <a:buFont typeface="Trebuchet MS"/>
              <a:buNone/>
              <a:defRPr/>
            </a:lvl8pPr>
            <a:lvl9pPr indent="0" marL="3657600" rtl="0">
              <a:spcBef>
                <a:spcPts val="0"/>
              </a:spcBef>
              <a:buClr>
                <a:srgbClr val="888888"/>
              </a:buClr>
              <a:buFont typeface="Trebuchet MS"/>
              <a:buNone/>
              <a:defRPr/>
            </a:lvl9pPr>
          </a:lstStyle>
          <a:p/>
        </p:txBody>
      </p:sp>
      <p:sp>
        <p:nvSpPr>
          <p:cNvPr id="341" name="Shape 341"/>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342" name="Shape 342"/>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3" name="Shape 343"/>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1" name="Shape 51"/>
        <p:cNvGrpSpPr/>
        <p:nvPr/>
      </p:nvGrpSpPr>
      <p:grpSpPr>
        <a:xfrm>
          <a:off x="0" y="0"/>
          <a:ext cx="0" cy="0"/>
          <a:chOff x="0" y="0"/>
          <a:chExt cx="0" cy="0"/>
        </a:xfrm>
      </p:grpSpPr>
      <p:sp>
        <p:nvSpPr>
          <p:cNvPr id="52" name="Shape 52"/>
          <p:cNvSpPr txBox="1"/>
          <p:nvPr>
            <p:ph type="title"/>
          </p:nvPr>
        </p:nvSpPr>
        <p:spPr>
          <a:xfrm>
            <a:off x="677862" y="609600"/>
            <a:ext cx="8596311" cy="13208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 name="Shape 53"/>
          <p:cNvSpPr txBox="1"/>
          <p:nvPr>
            <p:ph idx="1" type="body"/>
          </p:nvPr>
        </p:nvSpPr>
        <p:spPr>
          <a:xfrm>
            <a:off x="677862" y="2160586"/>
            <a:ext cx="8596311" cy="3881436"/>
          </a:xfrm>
          <a:prstGeom prst="rect">
            <a:avLst/>
          </a:prstGeom>
          <a:noFill/>
          <a:ln>
            <a:noFill/>
          </a:ln>
        </p:spPr>
        <p:txBody>
          <a:bodyPr anchorCtr="0" anchor="t" bIns="91425" lIns="91425" rIns="91425" tIns="91425"/>
          <a:lstStyle>
            <a:lvl1pPr indent="-251459" marL="342900" rtl="0" algn="l">
              <a:spcBef>
                <a:spcPts val="1000"/>
              </a:spcBef>
              <a:spcAft>
                <a:spcPts val="0"/>
              </a:spcAft>
              <a:buClr>
                <a:schemeClr val="accent1"/>
              </a:buClr>
              <a:buFont typeface="Noto Symbol"/>
              <a:buChar char=""/>
              <a:defRPr/>
            </a:lvl1pPr>
            <a:lvl2pPr indent="-204469" marL="742950" rtl="0" algn="l">
              <a:spcBef>
                <a:spcPts val="1000"/>
              </a:spcBef>
              <a:spcAft>
                <a:spcPts val="0"/>
              </a:spcAft>
              <a:buClr>
                <a:schemeClr val="accent1"/>
              </a:buClr>
              <a:buFont typeface="Noto Symbol"/>
              <a:buChar char=""/>
              <a:defRPr/>
            </a:lvl2pPr>
            <a:lvl3pPr indent="-157480" marL="1143000" rtl="0" algn="l">
              <a:spcBef>
                <a:spcPts val="1000"/>
              </a:spcBef>
              <a:spcAft>
                <a:spcPts val="0"/>
              </a:spcAft>
              <a:buClr>
                <a:schemeClr val="accent1"/>
              </a:buClr>
              <a:buFont typeface="Noto Symbol"/>
              <a:buChar char=""/>
              <a:defRPr/>
            </a:lvl3pPr>
            <a:lvl4pPr indent="-167639" marL="1600200" rtl="0" algn="l">
              <a:spcBef>
                <a:spcPts val="1000"/>
              </a:spcBef>
              <a:spcAft>
                <a:spcPts val="0"/>
              </a:spcAft>
              <a:buClr>
                <a:schemeClr val="accent1"/>
              </a:buClr>
              <a:buFont typeface="Noto Symbol"/>
              <a:buChar char=""/>
              <a:defRPr/>
            </a:lvl4pPr>
            <a:lvl5pPr indent="-167639" marL="2057400" rtl="0" algn="l">
              <a:spcBef>
                <a:spcPts val="1000"/>
              </a:spcBef>
              <a:spcAft>
                <a:spcPts val="0"/>
              </a:spcAft>
              <a:buClr>
                <a:schemeClr val="accent1"/>
              </a:buClr>
              <a:buFont typeface="Noto Symbol"/>
              <a:buChar char=""/>
              <a:defRPr/>
            </a:lvl5pPr>
            <a:lvl6pPr indent="-167639" marL="2514600" rtl="0" algn="l">
              <a:spcBef>
                <a:spcPts val="1000"/>
              </a:spcBef>
              <a:spcAft>
                <a:spcPts val="0"/>
              </a:spcAft>
              <a:buClr>
                <a:schemeClr val="accent1"/>
              </a:buClr>
              <a:buFont typeface="Noto Symbol"/>
              <a:buChar char=""/>
              <a:defRPr/>
            </a:lvl6pPr>
            <a:lvl7pPr indent="-167639" marL="2971800" rtl="0" algn="l">
              <a:spcBef>
                <a:spcPts val="1000"/>
              </a:spcBef>
              <a:spcAft>
                <a:spcPts val="0"/>
              </a:spcAft>
              <a:buClr>
                <a:schemeClr val="accent1"/>
              </a:buClr>
              <a:buFont typeface="Noto Symbol"/>
              <a:buChar char=""/>
              <a:defRPr/>
            </a:lvl7pPr>
            <a:lvl8pPr indent="-167640" marL="3429000" rtl="0" algn="l">
              <a:spcBef>
                <a:spcPts val="1000"/>
              </a:spcBef>
              <a:spcAft>
                <a:spcPts val="0"/>
              </a:spcAft>
              <a:buClr>
                <a:schemeClr val="accent1"/>
              </a:buClr>
              <a:buFont typeface="Noto Symbol"/>
              <a:buChar char=""/>
              <a:defRPr/>
            </a:lvl8pPr>
            <a:lvl9pPr indent="-167640" marL="3886200" rtl="0" algn="l">
              <a:spcBef>
                <a:spcPts val="1000"/>
              </a:spcBef>
              <a:spcAft>
                <a:spcPts val="0"/>
              </a:spcAft>
              <a:buClr>
                <a:schemeClr val="accent1"/>
              </a:buClr>
              <a:buFont typeface="Noto Symbol"/>
              <a:buChar char=""/>
              <a:defRPr/>
            </a:lvl9pPr>
          </a:lstStyle>
          <a:p/>
        </p:txBody>
      </p:sp>
      <p:sp>
        <p:nvSpPr>
          <p:cNvPr id="54" name="Shape 54"/>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55" name="Shape 55"/>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6" name="Shape 56"/>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7" name="Shape 57"/>
        <p:cNvGrpSpPr/>
        <p:nvPr/>
      </p:nvGrpSpPr>
      <p:grpSpPr>
        <a:xfrm>
          <a:off x="0" y="0"/>
          <a:ext cx="0" cy="0"/>
          <a:chOff x="0" y="0"/>
          <a:chExt cx="0" cy="0"/>
        </a:xfrm>
      </p:grpSpPr>
      <p:sp>
        <p:nvSpPr>
          <p:cNvPr id="58" name="Shape 58"/>
          <p:cNvSpPr txBox="1"/>
          <p:nvPr>
            <p:ph type="title"/>
          </p:nvPr>
        </p:nvSpPr>
        <p:spPr>
          <a:xfrm rot="5400000">
            <a:off x="5994318" y="2582952"/>
            <a:ext cx="5251450" cy="1304742"/>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1" type="body"/>
          </p:nvPr>
        </p:nvSpPr>
        <p:spPr>
          <a:xfrm rot="5400000">
            <a:off x="1581685" y="-294750"/>
            <a:ext cx="5251449" cy="7060149"/>
          </a:xfrm>
          <a:prstGeom prst="rect">
            <a:avLst/>
          </a:prstGeom>
          <a:noFill/>
          <a:ln>
            <a:noFill/>
          </a:ln>
        </p:spPr>
        <p:txBody>
          <a:bodyPr anchorCtr="0" anchor="t" bIns="91425" lIns="91425" rIns="91425" tIns="91425"/>
          <a:lstStyle>
            <a:lvl1pPr indent="-251459" marL="342900" rtl="0" algn="l">
              <a:spcBef>
                <a:spcPts val="1000"/>
              </a:spcBef>
              <a:spcAft>
                <a:spcPts val="0"/>
              </a:spcAft>
              <a:buClr>
                <a:schemeClr val="accent1"/>
              </a:buClr>
              <a:buFont typeface="Noto Symbol"/>
              <a:buChar char=""/>
              <a:defRPr/>
            </a:lvl1pPr>
            <a:lvl2pPr indent="-204469" marL="742950" rtl="0" algn="l">
              <a:spcBef>
                <a:spcPts val="1000"/>
              </a:spcBef>
              <a:spcAft>
                <a:spcPts val="0"/>
              </a:spcAft>
              <a:buClr>
                <a:schemeClr val="accent1"/>
              </a:buClr>
              <a:buFont typeface="Noto Symbol"/>
              <a:buChar char=""/>
              <a:defRPr/>
            </a:lvl2pPr>
            <a:lvl3pPr indent="-157480" marL="1143000" rtl="0" algn="l">
              <a:spcBef>
                <a:spcPts val="1000"/>
              </a:spcBef>
              <a:spcAft>
                <a:spcPts val="0"/>
              </a:spcAft>
              <a:buClr>
                <a:schemeClr val="accent1"/>
              </a:buClr>
              <a:buFont typeface="Noto Symbol"/>
              <a:buChar char=""/>
              <a:defRPr/>
            </a:lvl3pPr>
            <a:lvl4pPr indent="-167639" marL="1600200" rtl="0" algn="l">
              <a:spcBef>
                <a:spcPts val="1000"/>
              </a:spcBef>
              <a:spcAft>
                <a:spcPts val="0"/>
              </a:spcAft>
              <a:buClr>
                <a:schemeClr val="accent1"/>
              </a:buClr>
              <a:buFont typeface="Noto Symbol"/>
              <a:buChar char=""/>
              <a:defRPr/>
            </a:lvl4pPr>
            <a:lvl5pPr indent="-167639" marL="2057400" rtl="0" algn="l">
              <a:spcBef>
                <a:spcPts val="1000"/>
              </a:spcBef>
              <a:spcAft>
                <a:spcPts val="0"/>
              </a:spcAft>
              <a:buClr>
                <a:schemeClr val="accent1"/>
              </a:buClr>
              <a:buFont typeface="Noto Symbol"/>
              <a:buChar char=""/>
              <a:defRPr/>
            </a:lvl5pPr>
            <a:lvl6pPr indent="-167639" marL="2514600" rtl="0" algn="l">
              <a:spcBef>
                <a:spcPts val="1000"/>
              </a:spcBef>
              <a:spcAft>
                <a:spcPts val="0"/>
              </a:spcAft>
              <a:buClr>
                <a:schemeClr val="accent1"/>
              </a:buClr>
              <a:buFont typeface="Noto Symbol"/>
              <a:buChar char=""/>
              <a:defRPr/>
            </a:lvl6pPr>
            <a:lvl7pPr indent="-167639" marL="2971800" rtl="0" algn="l">
              <a:spcBef>
                <a:spcPts val="1000"/>
              </a:spcBef>
              <a:spcAft>
                <a:spcPts val="0"/>
              </a:spcAft>
              <a:buClr>
                <a:schemeClr val="accent1"/>
              </a:buClr>
              <a:buFont typeface="Noto Symbol"/>
              <a:buChar char=""/>
              <a:defRPr/>
            </a:lvl7pPr>
            <a:lvl8pPr indent="-167640" marL="3429000" rtl="0" algn="l">
              <a:spcBef>
                <a:spcPts val="1000"/>
              </a:spcBef>
              <a:spcAft>
                <a:spcPts val="0"/>
              </a:spcAft>
              <a:buClr>
                <a:schemeClr val="accent1"/>
              </a:buClr>
              <a:buFont typeface="Noto Symbol"/>
              <a:buChar char=""/>
              <a:defRPr/>
            </a:lvl8pPr>
            <a:lvl9pPr indent="-167640" marL="3886200" rtl="0" algn="l">
              <a:spcBef>
                <a:spcPts val="1000"/>
              </a:spcBef>
              <a:spcAft>
                <a:spcPts val="0"/>
              </a:spcAft>
              <a:buClr>
                <a:schemeClr val="accent1"/>
              </a:buClr>
              <a:buFont typeface="Noto Symbol"/>
              <a:buChar char=""/>
              <a:defRPr/>
            </a:lvl9pPr>
          </a:lstStyle>
          <a:p/>
        </p:txBody>
      </p:sp>
      <p:sp>
        <p:nvSpPr>
          <p:cNvPr id="60" name="Shape 60"/>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61" name="Shape 61"/>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2" name="Shape 62"/>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3" name="Shape 63"/>
        <p:cNvGrpSpPr/>
        <p:nvPr/>
      </p:nvGrpSpPr>
      <p:grpSpPr>
        <a:xfrm>
          <a:off x="0" y="0"/>
          <a:ext cx="0" cy="0"/>
          <a:chOff x="0" y="0"/>
          <a:chExt cx="0" cy="0"/>
        </a:xfrm>
      </p:grpSpPr>
      <p:sp>
        <p:nvSpPr>
          <p:cNvPr id="64" name="Shape 64"/>
          <p:cNvSpPr txBox="1"/>
          <p:nvPr>
            <p:ph type="title"/>
          </p:nvPr>
        </p:nvSpPr>
        <p:spPr>
          <a:xfrm>
            <a:off x="677862" y="609600"/>
            <a:ext cx="8596311" cy="1320800"/>
          </a:xfrm>
          <a:prstGeom prst="rect">
            <a:avLst/>
          </a:prstGeom>
          <a:noFill/>
          <a:ln>
            <a:noFill/>
          </a:ln>
        </p:spPr>
        <p:txBody>
          <a:bodyPr anchorCtr="0" anchor="t"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5" name="Shape 65"/>
          <p:cNvSpPr txBox="1"/>
          <p:nvPr>
            <p:ph idx="1" type="body"/>
          </p:nvPr>
        </p:nvSpPr>
        <p:spPr>
          <a:xfrm rot="5400000">
            <a:off x="3035299" y="-196850"/>
            <a:ext cx="3881436" cy="8596311"/>
          </a:xfrm>
          <a:prstGeom prst="rect">
            <a:avLst/>
          </a:prstGeom>
          <a:noFill/>
          <a:ln>
            <a:noFill/>
          </a:ln>
        </p:spPr>
        <p:txBody>
          <a:bodyPr anchorCtr="0" anchor="t" bIns="91425" lIns="91425" rIns="91425" tIns="91425"/>
          <a:lstStyle>
            <a:lvl1pPr indent="-251459" marL="342900" rtl="0" algn="l">
              <a:spcBef>
                <a:spcPts val="1000"/>
              </a:spcBef>
              <a:spcAft>
                <a:spcPts val="0"/>
              </a:spcAft>
              <a:buClr>
                <a:schemeClr val="accent1"/>
              </a:buClr>
              <a:buFont typeface="Noto Symbol"/>
              <a:buChar char=""/>
              <a:defRPr/>
            </a:lvl1pPr>
            <a:lvl2pPr indent="-204469" marL="742950" rtl="0" algn="l">
              <a:spcBef>
                <a:spcPts val="1000"/>
              </a:spcBef>
              <a:spcAft>
                <a:spcPts val="0"/>
              </a:spcAft>
              <a:buClr>
                <a:schemeClr val="accent1"/>
              </a:buClr>
              <a:buFont typeface="Noto Symbol"/>
              <a:buChar char=""/>
              <a:defRPr/>
            </a:lvl2pPr>
            <a:lvl3pPr indent="-157480" marL="1143000" rtl="0" algn="l">
              <a:spcBef>
                <a:spcPts val="1000"/>
              </a:spcBef>
              <a:spcAft>
                <a:spcPts val="0"/>
              </a:spcAft>
              <a:buClr>
                <a:schemeClr val="accent1"/>
              </a:buClr>
              <a:buFont typeface="Noto Symbol"/>
              <a:buChar char=""/>
              <a:defRPr/>
            </a:lvl3pPr>
            <a:lvl4pPr indent="-167639" marL="1600200" rtl="0" algn="l">
              <a:spcBef>
                <a:spcPts val="1000"/>
              </a:spcBef>
              <a:spcAft>
                <a:spcPts val="0"/>
              </a:spcAft>
              <a:buClr>
                <a:schemeClr val="accent1"/>
              </a:buClr>
              <a:buFont typeface="Noto Symbol"/>
              <a:buChar char=""/>
              <a:defRPr/>
            </a:lvl4pPr>
            <a:lvl5pPr indent="-167639" marL="2057400" rtl="0" algn="l">
              <a:spcBef>
                <a:spcPts val="1000"/>
              </a:spcBef>
              <a:spcAft>
                <a:spcPts val="0"/>
              </a:spcAft>
              <a:buClr>
                <a:schemeClr val="accent1"/>
              </a:buClr>
              <a:buFont typeface="Noto Symbol"/>
              <a:buChar char=""/>
              <a:defRPr/>
            </a:lvl5pPr>
            <a:lvl6pPr indent="-167639" marL="2514600" rtl="0" algn="l">
              <a:spcBef>
                <a:spcPts val="1000"/>
              </a:spcBef>
              <a:spcAft>
                <a:spcPts val="0"/>
              </a:spcAft>
              <a:buClr>
                <a:schemeClr val="accent1"/>
              </a:buClr>
              <a:buFont typeface="Noto Symbol"/>
              <a:buChar char=""/>
              <a:defRPr/>
            </a:lvl6pPr>
            <a:lvl7pPr indent="-167639" marL="2971800" rtl="0" algn="l">
              <a:spcBef>
                <a:spcPts val="1000"/>
              </a:spcBef>
              <a:spcAft>
                <a:spcPts val="0"/>
              </a:spcAft>
              <a:buClr>
                <a:schemeClr val="accent1"/>
              </a:buClr>
              <a:buFont typeface="Noto Symbol"/>
              <a:buChar char=""/>
              <a:defRPr/>
            </a:lvl7pPr>
            <a:lvl8pPr indent="-167640" marL="3429000" rtl="0" algn="l">
              <a:spcBef>
                <a:spcPts val="1000"/>
              </a:spcBef>
              <a:spcAft>
                <a:spcPts val="0"/>
              </a:spcAft>
              <a:buClr>
                <a:schemeClr val="accent1"/>
              </a:buClr>
              <a:buFont typeface="Noto Symbol"/>
              <a:buChar char=""/>
              <a:defRPr/>
            </a:lvl8pPr>
            <a:lvl9pPr indent="-167640" marL="3886200" rtl="0" algn="l">
              <a:spcBef>
                <a:spcPts val="1000"/>
              </a:spcBef>
              <a:spcAft>
                <a:spcPts val="0"/>
              </a:spcAft>
              <a:buClr>
                <a:schemeClr val="accent1"/>
              </a:buClr>
              <a:buFont typeface="Noto Symbol"/>
              <a:buChar char=""/>
              <a:defRPr/>
            </a:lvl9pPr>
          </a:lstStyle>
          <a:p/>
        </p:txBody>
      </p:sp>
      <p:sp>
        <p:nvSpPr>
          <p:cNvPr id="66" name="Shape 66"/>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67" name="Shape 67"/>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8" name="Shape 68"/>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ue or False">
    <p:spTree>
      <p:nvGrpSpPr>
        <p:cNvPr id="69" name="Shape 69"/>
        <p:cNvGrpSpPr/>
        <p:nvPr/>
      </p:nvGrpSpPr>
      <p:grpSpPr>
        <a:xfrm>
          <a:off x="0" y="0"/>
          <a:ext cx="0" cy="0"/>
          <a:chOff x="0" y="0"/>
          <a:chExt cx="0" cy="0"/>
        </a:xfrm>
      </p:grpSpPr>
      <p:sp>
        <p:nvSpPr>
          <p:cNvPr id="70" name="Shape 70"/>
          <p:cNvSpPr txBox="1"/>
          <p:nvPr>
            <p:ph type="title"/>
          </p:nvPr>
        </p:nvSpPr>
        <p:spPr>
          <a:xfrm>
            <a:off x="685799" y="609600"/>
            <a:ext cx="8588202" cy="3022599"/>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1" name="Shape 71"/>
          <p:cNvSpPr txBox="1"/>
          <p:nvPr>
            <p:ph idx="1" type="body"/>
          </p:nvPr>
        </p:nvSpPr>
        <p:spPr>
          <a:xfrm>
            <a:off x="677331" y="4013200"/>
            <a:ext cx="8596668" cy="514247"/>
          </a:xfrm>
          <a:prstGeom prst="rect">
            <a:avLst/>
          </a:prstGeom>
          <a:noFill/>
          <a:ln>
            <a:noFill/>
          </a:ln>
        </p:spPr>
        <p:txBody>
          <a:bodyPr anchorCtr="0" anchor="b" bIns="91425" lIns="91425" rIns="91425" tIns="91425"/>
          <a:lstStyle>
            <a:lvl1pPr indent="0" marL="0" rtl="0">
              <a:spcBef>
                <a:spcPts val="0"/>
              </a:spcBef>
              <a:buClr>
                <a:schemeClr val="accent1"/>
              </a:buClr>
              <a:buFont typeface="Trebuchet MS"/>
              <a:buNone/>
              <a:defRPr/>
            </a:lvl1pPr>
            <a:lvl2pPr indent="0" marL="457200" rtl="0">
              <a:spcBef>
                <a:spcPts val="0"/>
              </a:spcBef>
              <a:buFont typeface="Trebuchet MS"/>
              <a:buNone/>
              <a:defRPr/>
            </a:lvl2pPr>
            <a:lvl3pPr indent="0" marL="914400" rtl="0">
              <a:spcBef>
                <a:spcPts val="0"/>
              </a:spcBef>
              <a:buFont typeface="Trebuchet MS"/>
              <a:buNone/>
              <a:defRPr/>
            </a:lvl3pPr>
            <a:lvl4pPr indent="0" marL="1371600" rtl="0">
              <a:spcBef>
                <a:spcPts val="0"/>
              </a:spcBef>
              <a:buFont typeface="Trebuchet MS"/>
              <a:buNone/>
              <a:defRPr/>
            </a:lvl4pPr>
            <a:lvl5pPr indent="0" marL="1828800"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2" name="Shape 72"/>
          <p:cNvSpPr txBox="1"/>
          <p:nvPr>
            <p:ph idx="2" type="body"/>
          </p:nvPr>
        </p:nvSpPr>
        <p:spPr>
          <a:xfrm>
            <a:off x="677335" y="4527448"/>
            <a:ext cx="8596668" cy="1513914"/>
          </a:xfrm>
          <a:prstGeom prst="rect">
            <a:avLst/>
          </a:prstGeom>
          <a:noFill/>
          <a:ln>
            <a:noFill/>
          </a:ln>
        </p:spPr>
        <p:txBody>
          <a:bodyPr anchorCtr="0" anchor="t" bIns="91425" lIns="91425" rIns="91425" tIns="91425"/>
          <a:lstStyle>
            <a:lvl1pPr indent="0" marL="0" rtl="0" algn="l">
              <a:spcBef>
                <a:spcPts val="0"/>
              </a:spcBef>
              <a:buClr>
                <a:srgbClr val="7F7F7F"/>
              </a:buClr>
              <a:buFont typeface="Trebuchet MS"/>
              <a:buNone/>
              <a:defRPr/>
            </a:lvl1pPr>
            <a:lvl2pPr indent="0" marL="457200" rtl="0">
              <a:spcBef>
                <a:spcPts val="0"/>
              </a:spcBef>
              <a:buClr>
                <a:srgbClr val="888888"/>
              </a:buClr>
              <a:buFont typeface="Trebuchet MS"/>
              <a:buNone/>
              <a:defRPr/>
            </a:lvl2pPr>
            <a:lvl3pPr indent="0" marL="914400" rtl="0">
              <a:spcBef>
                <a:spcPts val="0"/>
              </a:spcBef>
              <a:buClr>
                <a:srgbClr val="888888"/>
              </a:buClr>
              <a:buFont typeface="Trebuchet MS"/>
              <a:buNone/>
              <a:defRPr/>
            </a:lvl3pPr>
            <a:lvl4pPr indent="0" marL="1371600" rtl="0">
              <a:spcBef>
                <a:spcPts val="0"/>
              </a:spcBef>
              <a:buClr>
                <a:srgbClr val="888888"/>
              </a:buClr>
              <a:buFont typeface="Trebuchet MS"/>
              <a:buNone/>
              <a:defRPr/>
            </a:lvl4pPr>
            <a:lvl5pPr indent="0" marL="1828800" rtl="0">
              <a:spcBef>
                <a:spcPts val="0"/>
              </a:spcBef>
              <a:buClr>
                <a:srgbClr val="888888"/>
              </a:buClr>
              <a:buFont typeface="Trebuchet MS"/>
              <a:buNone/>
              <a:defRPr/>
            </a:lvl5pPr>
            <a:lvl6pPr indent="0" marL="2286000" rtl="0">
              <a:spcBef>
                <a:spcPts val="0"/>
              </a:spcBef>
              <a:buClr>
                <a:srgbClr val="888888"/>
              </a:buClr>
              <a:buFont typeface="Trebuchet MS"/>
              <a:buNone/>
              <a:defRPr/>
            </a:lvl6pPr>
            <a:lvl7pPr indent="0" marL="2743200" rtl="0">
              <a:spcBef>
                <a:spcPts val="0"/>
              </a:spcBef>
              <a:buClr>
                <a:srgbClr val="888888"/>
              </a:buClr>
              <a:buFont typeface="Trebuchet MS"/>
              <a:buNone/>
              <a:defRPr/>
            </a:lvl7pPr>
            <a:lvl8pPr indent="0" marL="3200400" rtl="0">
              <a:spcBef>
                <a:spcPts val="0"/>
              </a:spcBef>
              <a:buClr>
                <a:srgbClr val="888888"/>
              </a:buClr>
              <a:buFont typeface="Trebuchet MS"/>
              <a:buNone/>
              <a:defRPr/>
            </a:lvl8pPr>
            <a:lvl9pPr indent="0" marL="3657600" rtl="0">
              <a:spcBef>
                <a:spcPts val="0"/>
              </a:spcBef>
              <a:buClr>
                <a:srgbClr val="888888"/>
              </a:buClr>
              <a:buFont typeface="Trebuchet MS"/>
              <a:buNone/>
              <a:defRPr/>
            </a:lvl9pPr>
          </a:lstStyle>
          <a:p/>
        </p:txBody>
      </p:sp>
      <p:sp>
        <p:nvSpPr>
          <p:cNvPr id="73" name="Shape 73"/>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74" name="Shape 74"/>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5" name="Shape 75"/>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76" name="Shape 76"/>
        <p:cNvGrpSpPr/>
        <p:nvPr/>
      </p:nvGrpSpPr>
      <p:grpSpPr>
        <a:xfrm>
          <a:off x="0" y="0"/>
          <a:ext cx="0" cy="0"/>
          <a:chOff x="0" y="0"/>
          <a:chExt cx="0" cy="0"/>
        </a:xfrm>
      </p:grpSpPr>
      <p:sp>
        <p:nvSpPr>
          <p:cNvPr id="77" name="Shape 77"/>
          <p:cNvSpPr txBox="1"/>
          <p:nvPr>
            <p:ph type="title"/>
          </p:nvPr>
        </p:nvSpPr>
        <p:spPr>
          <a:xfrm>
            <a:off x="677335" y="1931988"/>
            <a:ext cx="8596668" cy="259545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8" name="Shape 78"/>
          <p:cNvSpPr txBox="1"/>
          <p:nvPr>
            <p:ph idx="1" type="body"/>
          </p:nvPr>
        </p:nvSpPr>
        <p:spPr>
          <a:xfrm>
            <a:off x="677335" y="4527448"/>
            <a:ext cx="8596668" cy="1513914"/>
          </a:xfrm>
          <a:prstGeom prst="rect">
            <a:avLst/>
          </a:prstGeom>
          <a:noFill/>
          <a:ln>
            <a:noFill/>
          </a:ln>
        </p:spPr>
        <p:txBody>
          <a:bodyPr anchorCtr="0" anchor="t" bIns="91425" lIns="91425" rIns="91425" tIns="91425"/>
          <a:lstStyle>
            <a:lvl1pPr indent="0" marL="0" rtl="0" algn="l">
              <a:spcBef>
                <a:spcPts val="0"/>
              </a:spcBef>
              <a:buClr>
                <a:srgbClr val="3F3F3F"/>
              </a:buClr>
              <a:buFont typeface="Trebuchet MS"/>
              <a:buNone/>
              <a:defRPr/>
            </a:lvl1pPr>
            <a:lvl2pPr indent="0" marL="457200" rtl="0">
              <a:spcBef>
                <a:spcPts val="0"/>
              </a:spcBef>
              <a:buClr>
                <a:srgbClr val="888888"/>
              </a:buClr>
              <a:buFont typeface="Trebuchet MS"/>
              <a:buNone/>
              <a:defRPr/>
            </a:lvl2pPr>
            <a:lvl3pPr indent="0" marL="914400" rtl="0">
              <a:spcBef>
                <a:spcPts val="0"/>
              </a:spcBef>
              <a:buClr>
                <a:srgbClr val="888888"/>
              </a:buClr>
              <a:buFont typeface="Trebuchet MS"/>
              <a:buNone/>
              <a:defRPr/>
            </a:lvl3pPr>
            <a:lvl4pPr indent="0" marL="1371600" rtl="0">
              <a:spcBef>
                <a:spcPts val="0"/>
              </a:spcBef>
              <a:buClr>
                <a:srgbClr val="888888"/>
              </a:buClr>
              <a:buFont typeface="Trebuchet MS"/>
              <a:buNone/>
              <a:defRPr/>
            </a:lvl4pPr>
            <a:lvl5pPr indent="0" marL="1828800" rtl="0">
              <a:spcBef>
                <a:spcPts val="0"/>
              </a:spcBef>
              <a:buClr>
                <a:srgbClr val="888888"/>
              </a:buClr>
              <a:buFont typeface="Trebuchet MS"/>
              <a:buNone/>
              <a:defRPr/>
            </a:lvl5pPr>
            <a:lvl6pPr indent="0" marL="2286000" rtl="0">
              <a:spcBef>
                <a:spcPts val="0"/>
              </a:spcBef>
              <a:buClr>
                <a:srgbClr val="888888"/>
              </a:buClr>
              <a:buFont typeface="Trebuchet MS"/>
              <a:buNone/>
              <a:defRPr/>
            </a:lvl6pPr>
            <a:lvl7pPr indent="0" marL="2743200" rtl="0">
              <a:spcBef>
                <a:spcPts val="0"/>
              </a:spcBef>
              <a:buClr>
                <a:srgbClr val="888888"/>
              </a:buClr>
              <a:buFont typeface="Trebuchet MS"/>
              <a:buNone/>
              <a:defRPr/>
            </a:lvl7pPr>
            <a:lvl8pPr indent="0" marL="3200400" rtl="0">
              <a:spcBef>
                <a:spcPts val="0"/>
              </a:spcBef>
              <a:buClr>
                <a:srgbClr val="888888"/>
              </a:buClr>
              <a:buFont typeface="Trebuchet MS"/>
              <a:buNone/>
              <a:defRPr/>
            </a:lvl8pPr>
            <a:lvl9pPr indent="0" marL="3657600" rtl="0">
              <a:spcBef>
                <a:spcPts val="0"/>
              </a:spcBef>
              <a:buClr>
                <a:srgbClr val="888888"/>
              </a:buClr>
              <a:buFont typeface="Trebuchet MS"/>
              <a:buNone/>
              <a:defRPr/>
            </a:lvl9pPr>
          </a:lstStyle>
          <a:p/>
        </p:txBody>
      </p:sp>
      <p:sp>
        <p:nvSpPr>
          <p:cNvPr id="79" name="Shape 79"/>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80" name="Shape 80"/>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82" name="Shape 82"/>
        <p:cNvGrpSpPr/>
        <p:nvPr/>
      </p:nvGrpSpPr>
      <p:grpSpPr>
        <a:xfrm>
          <a:off x="0" y="0"/>
          <a:ext cx="0" cy="0"/>
          <a:chOff x="0" y="0"/>
          <a:chExt cx="0" cy="0"/>
        </a:xfrm>
      </p:grpSpPr>
      <p:sp>
        <p:nvSpPr>
          <p:cNvPr id="83" name="Shape 83"/>
          <p:cNvSpPr txBox="1"/>
          <p:nvPr>
            <p:ph type="title"/>
          </p:nvPr>
        </p:nvSpPr>
        <p:spPr>
          <a:xfrm>
            <a:off x="677335" y="609600"/>
            <a:ext cx="8596668" cy="3403599"/>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4" name="Shape 84"/>
          <p:cNvSpPr txBox="1"/>
          <p:nvPr>
            <p:ph idx="1" type="body"/>
          </p:nvPr>
        </p:nvSpPr>
        <p:spPr>
          <a:xfrm>
            <a:off x="677335" y="4470400"/>
            <a:ext cx="8596668" cy="1570961"/>
          </a:xfrm>
          <a:prstGeom prst="rect">
            <a:avLst/>
          </a:prstGeom>
          <a:noFill/>
          <a:ln>
            <a:noFill/>
          </a:ln>
        </p:spPr>
        <p:txBody>
          <a:bodyPr anchorCtr="0" anchor="ctr" bIns="91425" lIns="91425" rIns="91425" tIns="91425"/>
          <a:lstStyle>
            <a:lvl1pPr indent="0" marL="0" rtl="0" algn="l">
              <a:spcBef>
                <a:spcPts val="0"/>
              </a:spcBef>
              <a:buClr>
                <a:srgbClr val="3F3F3F"/>
              </a:buClr>
              <a:buFont typeface="Trebuchet MS"/>
              <a:buNone/>
              <a:defRPr/>
            </a:lvl1pPr>
            <a:lvl2pPr indent="0" marL="457200" rtl="0">
              <a:spcBef>
                <a:spcPts val="0"/>
              </a:spcBef>
              <a:buClr>
                <a:srgbClr val="888888"/>
              </a:buClr>
              <a:buFont typeface="Trebuchet MS"/>
              <a:buNone/>
              <a:defRPr/>
            </a:lvl2pPr>
            <a:lvl3pPr indent="0" marL="914400" rtl="0">
              <a:spcBef>
                <a:spcPts val="0"/>
              </a:spcBef>
              <a:buClr>
                <a:srgbClr val="888888"/>
              </a:buClr>
              <a:buFont typeface="Trebuchet MS"/>
              <a:buNone/>
              <a:defRPr/>
            </a:lvl3pPr>
            <a:lvl4pPr indent="0" marL="1371600" rtl="0">
              <a:spcBef>
                <a:spcPts val="0"/>
              </a:spcBef>
              <a:buClr>
                <a:srgbClr val="888888"/>
              </a:buClr>
              <a:buFont typeface="Trebuchet MS"/>
              <a:buNone/>
              <a:defRPr/>
            </a:lvl4pPr>
            <a:lvl5pPr indent="0" marL="1828800" rtl="0">
              <a:spcBef>
                <a:spcPts val="0"/>
              </a:spcBef>
              <a:buClr>
                <a:srgbClr val="888888"/>
              </a:buClr>
              <a:buFont typeface="Trebuchet MS"/>
              <a:buNone/>
              <a:defRPr/>
            </a:lvl5pPr>
            <a:lvl6pPr indent="0" marL="2286000" rtl="0">
              <a:spcBef>
                <a:spcPts val="0"/>
              </a:spcBef>
              <a:buClr>
                <a:srgbClr val="888888"/>
              </a:buClr>
              <a:buFont typeface="Trebuchet MS"/>
              <a:buNone/>
              <a:defRPr/>
            </a:lvl6pPr>
            <a:lvl7pPr indent="0" marL="2743200" rtl="0">
              <a:spcBef>
                <a:spcPts val="0"/>
              </a:spcBef>
              <a:buClr>
                <a:srgbClr val="888888"/>
              </a:buClr>
              <a:buFont typeface="Trebuchet MS"/>
              <a:buNone/>
              <a:defRPr/>
            </a:lvl7pPr>
            <a:lvl8pPr indent="0" marL="3200400" rtl="0">
              <a:spcBef>
                <a:spcPts val="0"/>
              </a:spcBef>
              <a:buClr>
                <a:srgbClr val="888888"/>
              </a:buClr>
              <a:buFont typeface="Trebuchet MS"/>
              <a:buNone/>
              <a:defRPr/>
            </a:lvl8pPr>
            <a:lvl9pPr indent="0" marL="3657600" rtl="0">
              <a:spcBef>
                <a:spcPts val="0"/>
              </a:spcBef>
              <a:buClr>
                <a:srgbClr val="888888"/>
              </a:buClr>
              <a:buFont typeface="Trebuchet MS"/>
              <a:buNone/>
              <a:defRPr/>
            </a:lvl9pPr>
          </a:lstStyle>
          <a:p/>
        </p:txBody>
      </p:sp>
      <p:sp>
        <p:nvSpPr>
          <p:cNvPr id="85" name="Shape 85"/>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86" name="Shape 86"/>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7" name="Shape 87"/>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8" name="Shape 88"/>
        <p:cNvGrpSpPr/>
        <p:nvPr/>
      </p:nvGrpSpPr>
      <p:grpSpPr>
        <a:xfrm>
          <a:off x="0" y="0"/>
          <a:ext cx="0" cy="0"/>
          <a:chOff x="0" y="0"/>
          <a:chExt cx="0" cy="0"/>
        </a:xfrm>
      </p:grpSpPr>
      <p:sp>
        <p:nvSpPr>
          <p:cNvPr id="89" name="Shape 89"/>
          <p:cNvSpPr txBox="1"/>
          <p:nvPr>
            <p:ph type="title"/>
          </p:nvPr>
        </p:nvSpPr>
        <p:spPr>
          <a:xfrm>
            <a:off x="677333" y="4800600"/>
            <a:ext cx="8596667"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0" name="Shape 90"/>
          <p:cNvSpPr/>
          <p:nvPr>
            <p:ph idx="2" type="pic"/>
          </p:nvPr>
        </p:nvSpPr>
        <p:spPr>
          <a:xfrm>
            <a:off x="677333" y="609600"/>
            <a:ext cx="8596668" cy="3845718"/>
          </a:xfrm>
          <a:prstGeom prst="rect">
            <a:avLst/>
          </a:prstGeom>
          <a:noFill/>
          <a:ln>
            <a:noFill/>
          </a:ln>
        </p:spPr>
      </p:sp>
      <p:sp>
        <p:nvSpPr>
          <p:cNvPr id="91" name="Shape 91"/>
          <p:cNvSpPr txBox="1"/>
          <p:nvPr>
            <p:ph idx="1" type="body"/>
          </p:nvPr>
        </p:nvSpPr>
        <p:spPr>
          <a:xfrm>
            <a:off x="677333" y="5367337"/>
            <a:ext cx="8596667" cy="674024"/>
          </a:xfrm>
          <a:prstGeom prst="rect">
            <a:avLst/>
          </a:prstGeom>
          <a:noFill/>
          <a:ln>
            <a:noFill/>
          </a:ln>
        </p:spPr>
        <p:txBody>
          <a:bodyPr anchorCtr="0" anchor="t" bIns="91425" lIns="91425" rIns="91425" tIns="91425"/>
          <a:lstStyle>
            <a:lvl1pPr indent="0" marL="0" rtl="0">
              <a:spcBef>
                <a:spcPts val="0"/>
              </a:spcBef>
              <a:buFont typeface="Trebuchet MS"/>
              <a:buNone/>
              <a:defRPr/>
            </a:lvl1pPr>
            <a:lvl2pPr indent="0" marL="457200" rtl="0">
              <a:spcBef>
                <a:spcPts val="0"/>
              </a:spcBef>
              <a:buFont typeface="Trebuchet MS"/>
              <a:buNone/>
              <a:defRPr/>
            </a:lvl2pPr>
            <a:lvl3pPr indent="0" marL="914400" rtl="0">
              <a:spcBef>
                <a:spcPts val="0"/>
              </a:spcBef>
              <a:buFont typeface="Trebuchet MS"/>
              <a:buNone/>
              <a:defRPr/>
            </a:lvl3pPr>
            <a:lvl4pPr indent="0" marL="1371600" rtl="0">
              <a:spcBef>
                <a:spcPts val="0"/>
              </a:spcBef>
              <a:buFont typeface="Trebuchet MS"/>
              <a:buNone/>
              <a:defRPr/>
            </a:lvl4pPr>
            <a:lvl5pPr indent="0" marL="1828800" rtl="0">
              <a:spcBef>
                <a:spcPts val="0"/>
              </a:spcBef>
              <a:buFont typeface="Trebuchet MS"/>
              <a:buNone/>
              <a:defRPr/>
            </a:lvl5pPr>
            <a:lvl6pPr indent="0" marL="2286000" rtl="0">
              <a:spcBef>
                <a:spcPts val="0"/>
              </a:spcBef>
              <a:buFont typeface="Trebuchet MS"/>
              <a:buNone/>
              <a:defRPr/>
            </a:lvl6pPr>
            <a:lvl7pPr indent="0" marL="2743200" rtl="0">
              <a:spcBef>
                <a:spcPts val="0"/>
              </a:spcBef>
              <a:buFont typeface="Trebuchet MS"/>
              <a:buNone/>
              <a:defRPr/>
            </a:lvl7pPr>
            <a:lvl8pPr indent="0" marL="3200400" rtl="0">
              <a:spcBef>
                <a:spcPts val="0"/>
              </a:spcBef>
              <a:buFont typeface="Trebuchet MS"/>
              <a:buNone/>
              <a:defRPr/>
            </a:lvl8pPr>
            <a:lvl9pPr indent="0" marL="3657600" rtl="0">
              <a:spcBef>
                <a:spcPts val="0"/>
              </a:spcBef>
              <a:buFont typeface="Trebuchet MS"/>
              <a:buNone/>
              <a:defRPr/>
            </a:lvl9pPr>
          </a:lstStyle>
          <a:p/>
        </p:txBody>
      </p:sp>
      <p:sp>
        <p:nvSpPr>
          <p:cNvPr id="92" name="Shape 92"/>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93" name="Shape 93"/>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4" name="Shape 94"/>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5" name="Shape 95"/>
        <p:cNvGrpSpPr/>
        <p:nvPr/>
      </p:nvGrpSpPr>
      <p:grpSpPr>
        <a:xfrm>
          <a:off x="0" y="0"/>
          <a:ext cx="0" cy="0"/>
          <a:chOff x="0" y="0"/>
          <a:chExt cx="0" cy="0"/>
        </a:xfrm>
      </p:grpSpPr>
      <p:sp>
        <p:nvSpPr>
          <p:cNvPr id="96" name="Shape 96"/>
          <p:cNvSpPr txBox="1"/>
          <p:nvPr>
            <p:ph type="title"/>
          </p:nvPr>
        </p:nvSpPr>
        <p:spPr>
          <a:xfrm>
            <a:off x="677333" y="1498604"/>
            <a:ext cx="3854527" cy="1278465"/>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7" name="Shape 97"/>
          <p:cNvSpPr txBox="1"/>
          <p:nvPr>
            <p:ph idx="1" type="body"/>
          </p:nvPr>
        </p:nvSpPr>
        <p:spPr>
          <a:xfrm>
            <a:off x="4760460" y="514924"/>
            <a:ext cx="4513540" cy="5526437"/>
          </a:xfrm>
          <a:prstGeom prst="rect">
            <a:avLst/>
          </a:prstGeom>
          <a:noFill/>
          <a:ln>
            <a:noFill/>
          </a:ln>
        </p:spPr>
        <p:txBody>
          <a:bodyPr anchorCtr="0" anchor="t" bIns="91425" lIns="91425" rIns="91425" tIns="91425"/>
          <a:lstStyle>
            <a:lvl1pPr indent="-251459" marL="342900" rtl="0" algn="l">
              <a:spcBef>
                <a:spcPts val="1000"/>
              </a:spcBef>
              <a:spcAft>
                <a:spcPts val="0"/>
              </a:spcAft>
              <a:buClr>
                <a:schemeClr val="accent1"/>
              </a:buClr>
              <a:buFont typeface="Noto Symbol"/>
              <a:buChar char=""/>
              <a:defRPr/>
            </a:lvl1pPr>
            <a:lvl2pPr indent="-204469" marL="742950" rtl="0" algn="l">
              <a:spcBef>
                <a:spcPts val="1000"/>
              </a:spcBef>
              <a:spcAft>
                <a:spcPts val="0"/>
              </a:spcAft>
              <a:buClr>
                <a:schemeClr val="accent1"/>
              </a:buClr>
              <a:buFont typeface="Noto Symbol"/>
              <a:buChar char=""/>
              <a:defRPr/>
            </a:lvl2pPr>
            <a:lvl3pPr indent="-157480" marL="1143000" rtl="0" algn="l">
              <a:spcBef>
                <a:spcPts val="1000"/>
              </a:spcBef>
              <a:spcAft>
                <a:spcPts val="0"/>
              </a:spcAft>
              <a:buClr>
                <a:schemeClr val="accent1"/>
              </a:buClr>
              <a:buFont typeface="Noto Symbol"/>
              <a:buChar char=""/>
              <a:defRPr/>
            </a:lvl3pPr>
            <a:lvl4pPr indent="-167639" marL="1600200" rtl="0" algn="l">
              <a:spcBef>
                <a:spcPts val="1000"/>
              </a:spcBef>
              <a:spcAft>
                <a:spcPts val="0"/>
              </a:spcAft>
              <a:buClr>
                <a:schemeClr val="accent1"/>
              </a:buClr>
              <a:buFont typeface="Noto Symbol"/>
              <a:buChar char=""/>
              <a:defRPr/>
            </a:lvl4pPr>
            <a:lvl5pPr indent="-167639" marL="2057400" rtl="0" algn="l">
              <a:spcBef>
                <a:spcPts val="1000"/>
              </a:spcBef>
              <a:spcAft>
                <a:spcPts val="0"/>
              </a:spcAft>
              <a:buClr>
                <a:schemeClr val="accent1"/>
              </a:buClr>
              <a:buFont typeface="Noto Symbol"/>
              <a:buChar char=""/>
              <a:defRPr/>
            </a:lvl5pPr>
            <a:lvl6pPr indent="-167639" marL="2514600" rtl="0" algn="l">
              <a:spcBef>
                <a:spcPts val="1000"/>
              </a:spcBef>
              <a:spcAft>
                <a:spcPts val="0"/>
              </a:spcAft>
              <a:buClr>
                <a:schemeClr val="accent1"/>
              </a:buClr>
              <a:buFont typeface="Noto Symbol"/>
              <a:buChar char=""/>
              <a:defRPr/>
            </a:lvl6pPr>
            <a:lvl7pPr indent="-167639" marL="2971800" rtl="0" algn="l">
              <a:spcBef>
                <a:spcPts val="1000"/>
              </a:spcBef>
              <a:spcAft>
                <a:spcPts val="0"/>
              </a:spcAft>
              <a:buClr>
                <a:schemeClr val="accent1"/>
              </a:buClr>
              <a:buFont typeface="Noto Symbol"/>
              <a:buChar char=""/>
              <a:defRPr/>
            </a:lvl7pPr>
            <a:lvl8pPr indent="-167640" marL="3429000" rtl="0" algn="l">
              <a:spcBef>
                <a:spcPts val="1000"/>
              </a:spcBef>
              <a:spcAft>
                <a:spcPts val="0"/>
              </a:spcAft>
              <a:buClr>
                <a:schemeClr val="accent1"/>
              </a:buClr>
              <a:buFont typeface="Noto Symbol"/>
              <a:buChar char=""/>
              <a:defRPr/>
            </a:lvl8pPr>
            <a:lvl9pPr indent="-167640" marL="3886200" rtl="0" algn="l">
              <a:spcBef>
                <a:spcPts val="1000"/>
              </a:spcBef>
              <a:spcAft>
                <a:spcPts val="0"/>
              </a:spcAft>
              <a:buClr>
                <a:schemeClr val="accent1"/>
              </a:buClr>
              <a:buFont typeface="Noto Symbol"/>
              <a:buChar char=""/>
              <a:defRPr/>
            </a:lvl9pPr>
          </a:lstStyle>
          <a:p/>
        </p:txBody>
      </p:sp>
      <p:sp>
        <p:nvSpPr>
          <p:cNvPr id="98" name="Shape 98"/>
          <p:cNvSpPr txBox="1"/>
          <p:nvPr>
            <p:ph idx="2" type="body"/>
          </p:nvPr>
        </p:nvSpPr>
        <p:spPr>
          <a:xfrm>
            <a:off x="677333" y="2777068"/>
            <a:ext cx="3854527" cy="2584448"/>
          </a:xfrm>
          <a:prstGeom prst="rect">
            <a:avLst/>
          </a:prstGeom>
          <a:noFill/>
          <a:ln>
            <a:noFill/>
          </a:ln>
        </p:spPr>
        <p:txBody>
          <a:bodyPr anchorCtr="0" anchor="t" bIns="91425" lIns="91425" rIns="91425" tIns="91425"/>
          <a:lstStyle>
            <a:lvl1pPr indent="0" marL="0" rtl="0">
              <a:spcBef>
                <a:spcPts val="0"/>
              </a:spcBef>
              <a:buFont typeface="Trebuchet MS"/>
              <a:buNone/>
              <a:defRPr/>
            </a:lvl1pPr>
            <a:lvl2pPr indent="-12562" marL="457063" rtl="0">
              <a:spcBef>
                <a:spcPts val="0"/>
              </a:spcBef>
              <a:buFont typeface="Trebuchet MS"/>
              <a:buNone/>
              <a:defRPr/>
            </a:lvl2pPr>
            <a:lvl3pPr indent="-12425" marL="914126" rtl="0">
              <a:spcBef>
                <a:spcPts val="0"/>
              </a:spcBef>
              <a:buFont typeface="Trebuchet MS"/>
              <a:buNone/>
              <a:defRPr/>
            </a:lvl3pPr>
            <a:lvl4pPr indent="-12288" marL="1371189" rtl="0">
              <a:spcBef>
                <a:spcPts val="0"/>
              </a:spcBef>
              <a:buFont typeface="Trebuchet MS"/>
              <a:buNone/>
              <a:defRPr/>
            </a:lvl4pPr>
            <a:lvl5pPr indent="-12151" marL="1828251" rtl="0">
              <a:spcBef>
                <a:spcPts val="0"/>
              </a:spcBef>
              <a:buFont typeface="Trebuchet MS"/>
              <a:buNone/>
              <a:defRPr/>
            </a:lvl5pPr>
            <a:lvl6pPr indent="-12013" marL="2285314" rtl="0">
              <a:spcBef>
                <a:spcPts val="0"/>
              </a:spcBef>
              <a:buFont typeface="Trebuchet MS"/>
              <a:buNone/>
              <a:defRPr/>
            </a:lvl6pPr>
            <a:lvl7pPr indent="-11876" marL="2742377" rtl="0">
              <a:spcBef>
                <a:spcPts val="0"/>
              </a:spcBef>
              <a:buFont typeface="Trebuchet MS"/>
              <a:buNone/>
              <a:defRPr/>
            </a:lvl7pPr>
            <a:lvl8pPr indent="-11739" marL="3199440" rtl="0">
              <a:spcBef>
                <a:spcPts val="0"/>
              </a:spcBef>
              <a:buFont typeface="Trebuchet MS"/>
              <a:buNone/>
              <a:defRPr/>
            </a:lvl8pPr>
            <a:lvl9pPr indent="-11603" marL="3656503" rtl="0">
              <a:spcBef>
                <a:spcPts val="0"/>
              </a:spcBef>
              <a:buFont typeface="Trebuchet MS"/>
              <a:buNone/>
              <a:defRPr/>
            </a:lvl9pPr>
          </a:lstStyle>
          <a:p/>
        </p:txBody>
      </p:sp>
      <p:sp>
        <p:nvSpPr>
          <p:cNvPr id="99" name="Shape 99"/>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0" name="Shape 100"/>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1" name="Shape 101"/>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4.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grpSp>
        <p:nvGrpSpPr>
          <p:cNvPr id="5" name="Shape 5"/>
          <p:cNvGrpSpPr/>
          <p:nvPr/>
        </p:nvGrpSpPr>
        <p:grpSpPr>
          <a:xfrm>
            <a:off x="0" y="-7937"/>
            <a:ext cx="12192000" cy="6865937"/>
            <a:chOff x="0" y="0"/>
            <a:chExt cx="2147483647" cy="2147483647"/>
          </a:xfrm>
        </p:grpSpPr>
        <p:cxnSp>
          <p:nvCxnSpPr>
            <p:cNvPr id="6" name="Shape 6"/>
            <p:cNvCxnSpPr/>
            <p:nvPr/>
          </p:nvCxnSpPr>
          <p:spPr>
            <a:xfrm>
              <a:off x="1650598517" y="2482917"/>
              <a:ext cx="214748354" cy="2145000704"/>
            </a:xfrm>
            <a:prstGeom prst="straightConnector1">
              <a:avLst/>
            </a:prstGeom>
            <a:noFill/>
            <a:ln cap="rnd" cmpd="sng" w="9525">
              <a:solidFill>
                <a:srgbClr val="BFBFBF"/>
              </a:solidFill>
              <a:prstDash val="solid"/>
              <a:miter/>
              <a:headEnd len="med" w="med" type="none"/>
              <a:tailEnd len="med" w="med" type="none"/>
            </a:ln>
          </p:spPr>
        </p:cxnSp>
        <p:cxnSp>
          <p:nvCxnSpPr>
            <p:cNvPr id="7" name="Shape 7"/>
            <p:cNvCxnSpPr/>
            <p:nvPr/>
          </p:nvCxnSpPr>
          <p:spPr>
            <a:xfrm flipH="1">
              <a:off x="1307784081" y="1153931258"/>
              <a:ext cx="839140345" cy="993552381"/>
            </a:xfrm>
            <a:prstGeom prst="straightConnector1">
              <a:avLst/>
            </a:prstGeom>
            <a:noFill/>
            <a:ln cap="rnd" cmpd="sng" w="9525">
              <a:solidFill>
                <a:srgbClr val="D9D9D9"/>
              </a:solidFill>
              <a:prstDash val="solid"/>
              <a:miter/>
              <a:headEnd len="med" w="med" type="none"/>
              <a:tailEnd len="med" w="med" type="none"/>
            </a:ln>
          </p:spPr>
        </p:cxnSp>
        <p:sp>
          <p:nvSpPr>
            <p:cNvPr id="8" name="Shape 8"/>
            <p:cNvSpPr/>
            <p:nvPr/>
          </p:nvSpPr>
          <p:spPr>
            <a:xfrm>
              <a:off x="1617323638" y="0"/>
              <a:ext cx="529600779" cy="2147483595"/>
            </a:xfrm>
            <a:custGeom>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9" name="Shape 9"/>
            <p:cNvSpPr/>
            <p:nvPr/>
          </p:nvSpPr>
          <p:spPr>
            <a:xfrm>
              <a:off x="1691423030" y="0"/>
              <a:ext cx="456060568" cy="2147483595"/>
            </a:xfrm>
            <a:custGeom>
              <a:pathLst>
                <a:path extrusionOk="0" h="6866467" w="2573311">
                  <a:moveTo>
                    <a:pt x="0" y="0"/>
                  </a:moveTo>
                  <a:lnTo>
                    <a:pt x="2573311" y="0"/>
                  </a:lnTo>
                  <a:lnTo>
                    <a:pt x="2573311" y="6866467"/>
                  </a:lnTo>
                  <a:lnTo>
                    <a:pt x="1202336" y="6866467"/>
                  </a:lnTo>
                  <a:lnTo>
                    <a:pt x="0" y="0"/>
                  </a:lnTo>
                  <a:close/>
                </a:path>
              </a:pathLst>
            </a:custGeom>
            <a:solidFill>
              <a:schemeClr val="accent1">
                <a:alpha val="19607"/>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10" name="Shape 10"/>
            <p:cNvSpPr/>
            <p:nvPr/>
          </p:nvSpPr>
          <p:spPr>
            <a:xfrm>
              <a:off x="1573423316" y="955816329"/>
              <a:ext cx="574060330" cy="1191667217"/>
            </a:xfrm>
            <a:prstGeom prst="triangle">
              <a:avLst>
                <a:gd fmla="val 21600" name="adj"/>
              </a:avLst>
            </a:prstGeom>
            <a:solidFill>
              <a:schemeClr val="accent2">
                <a:alpha val="71764"/>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11" name="Shape 11"/>
            <p:cNvSpPr/>
            <p:nvPr/>
          </p:nvSpPr>
          <p:spPr>
            <a:xfrm>
              <a:off x="1644167117" y="0"/>
              <a:ext cx="502757245" cy="2147483595"/>
            </a:xfrm>
            <a:custGeom>
              <a:pathLst>
                <a:path extrusionOk="0" h="6866467" w="2858013">
                  <a:moveTo>
                    <a:pt x="0" y="0"/>
                  </a:moveTo>
                  <a:lnTo>
                    <a:pt x="2858013" y="0"/>
                  </a:lnTo>
                  <a:lnTo>
                    <a:pt x="2858013" y="6866467"/>
                  </a:lnTo>
                  <a:lnTo>
                    <a:pt x="2473942" y="6866467"/>
                  </a:lnTo>
                  <a:lnTo>
                    <a:pt x="0" y="0"/>
                  </a:lnTo>
                  <a:close/>
                </a:path>
              </a:pathLst>
            </a:custGeom>
            <a:solidFill>
              <a:srgbClr val="3F7819">
                <a:alpha val="69803"/>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12" name="Shape 12"/>
            <p:cNvSpPr/>
            <p:nvPr/>
          </p:nvSpPr>
          <p:spPr>
            <a:xfrm>
              <a:off x="1919593221" y="0"/>
              <a:ext cx="227331182" cy="2147483647"/>
            </a:xfrm>
            <a:custGeom>
              <a:pathLst>
                <a:path extrusionOk="0" h="6858000" w="1290094">
                  <a:moveTo>
                    <a:pt x="1019735" y="0"/>
                  </a:moveTo>
                  <a:lnTo>
                    <a:pt x="1290094" y="0"/>
                  </a:lnTo>
                  <a:lnTo>
                    <a:pt x="1290094" y="6858000"/>
                  </a:lnTo>
                  <a:lnTo>
                    <a:pt x="0" y="6858000"/>
                  </a:lnTo>
                  <a:lnTo>
                    <a:pt x="1019735" y="0"/>
                  </a:lnTo>
                  <a:close/>
                </a:path>
              </a:pathLst>
            </a:custGeom>
            <a:solidFill>
              <a:srgbClr val="C0E474">
                <a:alpha val="69803"/>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13" name="Shape 13"/>
            <p:cNvSpPr/>
            <p:nvPr/>
          </p:nvSpPr>
          <p:spPr>
            <a:xfrm>
              <a:off x="1926863253" y="0"/>
              <a:ext cx="220061054" cy="2147483647"/>
            </a:xfrm>
            <a:custGeom>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14" name="Shape 14"/>
            <p:cNvSpPr/>
            <p:nvPr/>
          </p:nvSpPr>
          <p:spPr>
            <a:xfrm>
              <a:off x="1826759191" y="1125132621"/>
              <a:ext cx="320165116" cy="1022350950"/>
            </a:xfrm>
            <a:prstGeom prst="triangle">
              <a:avLst>
                <a:gd fmla="val 21600" name="adj"/>
              </a:avLst>
            </a:prstGeom>
            <a:solidFill>
              <a:schemeClr val="accent1">
                <a:alpha val="79607"/>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15" name="Shape 15"/>
            <p:cNvSpPr/>
            <p:nvPr/>
          </p:nvSpPr>
          <p:spPr>
            <a:xfrm rot="10800000">
              <a:off x="0" y="2482814"/>
              <a:ext cx="148478452" cy="1772108629"/>
            </a:xfrm>
            <a:prstGeom prst="triangle">
              <a:avLst>
                <a:gd fmla="val 21600" name="adj"/>
              </a:avLst>
            </a:prstGeom>
            <a:solidFill>
              <a:schemeClr val="accent1">
                <a:alpha val="84705"/>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grpSp>
      <p:sp>
        <p:nvSpPr>
          <p:cNvPr id="16" name="Shape 16"/>
          <p:cNvSpPr txBox="1"/>
          <p:nvPr>
            <p:ph type="title"/>
          </p:nvPr>
        </p:nvSpPr>
        <p:spPr>
          <a:xfrm>
            <a:off x="677862" y="609600"/>
            <a:ext cx="8596311" cy="1320800"/>
          </a:xfrm>
          <a:prstGeom prst="rect">
            <a:avLst/>
          </a:prstGeom>
          <a:noFill/>
          <a:ln>
            <a:noFill/>
          </a:ln>
        </p:spPr>
        <p:txBody>
          <a:bodyPr anchorCtr="0" anchor="t"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7" name="Shape 17"/>
          <p:cNvSpPr txBox="1"/>
          <p:nvPr>
            <p:ph idx="1" type="body"/>
          </p:nvPr>
        </p:nvSpPr>
        <p:spPr>
          <a:xfrm>
            <a:off x="677862" y="2160586"/>
            <a:ext cx="8596311" cy="3881436"/>
          </a:xfrm>
          <a:prstGeom prst="rect">
            <a:avLst/>
          </a:prstGeom>
          <a:noFill/>
          <a:ln>
            <a:noFill/>
          </a:ln>
        </p:spPr>
        <p:txBody>
          <a:bodyPr anchorCtr="0" anchor="t" bIns="91425" lIns="91425" rIns="91425" tIns="91425"/>
          <a:lstStyle>
            <a:lvl1pPr indent="-251459" marL="342900" marR="0" rtl="0" algn="l">
              <a:spcBef>
                <a:spcPts val="1000"/>
              </a:spcBef>
              <a:spcAft>
                <a:spcPts val="0"/>
              </a:spcAft>
              <a:buClr>
                <a:schemeClr val="accent1"/>
              </a:buClr>
              <a:buFont typeface="Noto Symbol"/>
              <a:buChar char=""/>
              <a:defRPr/>
            </a:lvl1pPr>
            <a:lvl2pPr indent="-204469" marL="742950" marR="0" rtl="0" algn="l">
              <a:spcBef>
                <a:spcPts val="1000"/>
              </a:spcBef>
              <a:spcAft>
                <a:spcPts val="0"/>
              </a:spcAft>
              <a:buClr>
                <a:schemeClr val="accent1"/>
              </a:buClr>
              <a:buFont typeface="Noto Symbol"/>
              <a:buChar char=""/>
              <a:defRPr/>
            </a:lvl2pPr>
            <a:lvl3pPr indent="-157480" marL="1143000" marR="0" rtl="0" algn="l">
              <a:spcBef>
                <a:spcPts val="1000"/>
              </a:spcBef>
              <a:spcAft>
                <a:spcPts val="0"/>
              </a:spcAft>
              <a:buClr>
                <a:schemeClr val="accent1"/>
              </a:buClr>
              <a:buFont typeface="Noto Symbol"/>
              <a:buChar char=""/>
              <a:defRPr/>
            </a:lvl3pPr>
            <a:lvl4pPr indent="-167639" marL="1600200" marR="0" rtl="0" algn="l">
              <a:spcBef>
                <a:spcPts val="1000"/>
              </a:spcBef>
              <a:spcAft>
                <a:spcPts val="0"/>
              </a:spcAft>
              <a:buClr>
                <a:schemeClr val="accent1"/>
              </a:buClr>
              <a:buFont typeface="Noto Symbol"/>
              <a:buChar char=""/>
              <a:defRPr/>
            </a:lvl4pPr>
            <a:lvl5pPr indent="-167639" marL="2057400" marR="0" rtl="0" algn="l">
              <a:spcBef>
                <a:spcPts val="1000"/>
              </a:spcBef>
              <a:spcAft>
                <a:spcPts val="0"/>
              </a:spcAft>
              <a:buClr>
                <a:schemeClr val="accent1"/>
              </a:buClr>
              <a:buFont typeface="Noto Symbol"/>
              <a:buChar char=""/>
              <a:defRPr/>
            </a:lvl5pPr>
            <a:lvl6pPr indent="-167639" marL="2514600" marR="0" rtl="0" algn="l">
              <a:spcBef>
                <a:spcPts val="1000"/>
              </a:spcBef>
              <a:spcAft>
                <a:spcPts val="0"/>
              </a:spcAft>
              <a:buClr>
                <a:schemeClr val="accent1"/>
              </a:buClr>
              <a:buFont typeface="Noto Symbol"/>
              <a:buChar char=""/>
              <a:defRPr/>
            </a:lvl6pPr>
            <a:lvl7pPr indent="-167639" marL="2971800" marR="0" rtl="0" algn="l">
              <a:spcBef>
                <a:spcPts val="1000"/>
              </a:spcBef>
              <a:spcAft>
                <a:spcPts val="0"/>
              </a:spcAft>
              <a:buClr>
                <a:schemeClr val="accent1"/>
              </a:buClr>
              <a:buFont typeface="Noto Symbol"/>
              <a:buChar char=""/>
              <a:defRPr/>
            </a:lvl7pPr>
            <a:lvl8pPr indent="-167640" marL="3429000" marR="0" rtl="0" algn="l">
              <a:spcBef>
                <a:spcPts val="1000"/>
              </a:spcBef>
              <a:spcAft>
                <a:spcPts val="0"/>
              </a:spcAft>
              <a:buClr>
                <a:schemeClr val="accent1"/>
              </a:buClr>
              <a:buFont typeface="Noto Symbol"/>
              <a:buChar char=""/>
              <a:defRPr/>
            </a:lvl8pPr>
            <a:lvl9pPr indent="-167640" marL="3886200" marR="0" rtl="0" algn="l">
              <a:spcBef>
                <a:spcPts val="1000"/>
              </a:spcBef>
              <a:spcAft>
                <a:spcPts val="0"/>
              </a:spcAft>
              <a:buClr>
                <a:schemeClr val="accent1"/>
              </a:buClr>
              <a:buFont typeface="Noto Symbol"/>
              <a:buChar char=""/>
              <a:defRPr/>
            </a:lvl9pPr>
          </a:lstStyle>
          <a:p/>
        </p:txBody>
      </p:sp>
      <p:sp>
        <p:nvSpPr>
          <p:cNvPr id="18" name="Shape 18"/>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9" name="Shape 19"/>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0" name="Shape 20"/>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 name="Shape 34"/>
        <p:cNvGrpSpPr/>
        <p:nvPr/>
      </p:nvGrpSpPr>
      <p:grpSpPr>
        <a:xfrm>
          <a:off x="0" y="0"/>
          <a:ext cx="0" cy="0"/>
          <a:chOff x="0" y="0"/>
          <a:chExt cx="0" cy="0"/>
        </a:xfrm>
      </p:grpSpPr>
      <p:grpSp>
        <p:nvGrpSpPr>
          <p:cNvPr id="35" name="Shape 35"/>
          <p:cNvGrpSpPr/>
          <p:nvPr/>
        </p:nvGrpSpPr>
        <p:grpSpPr>
          <a:xfrm>
            <a:off x="0" y="-7937"/>
            <a:ext cx="12192000" cy="6865937"/>
            <a:chOff x="0" y="0"/>
            <a:chExt cx="2147483647" cy="2147483647"/>
          </a:xfrm>
        </p:grpSpPr>
        <p:cxnSp>
          <p:nvCxnSpPr>
            <p:cNvPr id="36" name="Shape 36"/>
            <p:cNvCxnSpPr/>
            <p:nvPr/>
          </p:nvCxnSpPr>
          <p:spPr>
            <a:xfrm>
              <a:off x="1650598517" y="2482917"/>
              <a:ext cx="214748354" cy="2145000704"/>
            </a:xfrm>
            <a:prstGeom prst="straightConnector1">
              <a:avLst/>
            </a:prstGeom>
            <a:noFill/>
            <a:ln cap="rnd" cmpd="sng" w="9525">
              <a:solidFill>
                <a:srgbClr val="BFBFBF"/>
              </a:solidFill>
              <a:prstDash val="solid"/>
              <a:miter/>
              <a:headEnd len="med" w="med" type="none"/>
              <a:tailEnd len="med" w="med" type="none"/>
            </a:ln>
          </p:spPr>
        </p:cxnSp>
        <p:cxnSp>
          <p:nvCxnSpPr>
            <p:cNvPr id="37" name="Shape 37"/>
            <p:cNvCxnSpPr/>
            <p:nvPr/>
          </p:nvCxnSpPr>
          <p:spPr>
            <a:xfrm flipH="1">
              <a:off x="1307784082" y="1153931258"/>
              <a:ext cx="839140345" cy="993552381"/>
            </a:xfrm>
            <a:prstGeom prst="straightConnector1">
              <a:avLst/>
            </a:prstGeom>
            <a:noFill/>
            <a:ln cap="rnd" cmpd="sng" w="9525">
              <a:solidFill>
                <a:srgbClr val="D9D9D9"/>
              </a:solidFill>
              <a:prstDash val="solid"/>
              <a:miter/>
              <a:headEnd len="med" w="med" type="none"/>
              <a:tailEnd len="med" w="med" type="none"/>
            </a:ln>
          </p:spPr>
        </p:cxnSp>
        <p:sp>
          <p:nvSpPr>
            <p:cNvPr id="38" name="Shape 38"/>
            <p:cNvSpPr/>
            <p:nvPr/>
          </p:nvSpPr>
          <p:spPr>
            <a:xfrm>
              <a:off x="1617323638" y="0"/>
              <a:ext cx="529600779" cy="2147483595"/>
            </a:xfrm>
            <a:custGeom>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9" name="Shape 39"/>
            <p:cNvSpPr/>
            <p:nvPr/>
          </p:nvSpPr>
          <p:spPr>
            <a:xfrm>
              <a:off x="1691423030" y="0"/>
              <a:ext cx="456060568" cy="2147483595"/>
            </a:xfrm>
            <a:custGeom>
              <a:pathLst>
                <a:path extrusionOk="0" h="6866467" w="2573311">
                  <a:moveTo>
                    <a:pt x="0" y="0"/>
                  </a:moveTo>
                  <a:lnTo>
                    <a:pt x="2573311" y="0"/>
                  </a:lnTo>
                  <a:lnTo>
                    <a:pt x="2573311" y="6866467"/>
                  </a:lnTo>
                  <a:lnTo>
                    <a:pt x="1202336" y="6866467"/>
                  </a:lnTo>
                  <a:lnTo>
                    <a:pt x="0" y="0"/>
                  </a:lnTo>
                  <a:close/>
                </a:path>
              </a:pathLst>
            </a:custGeom>
            <a:solidFill>
              <a:schemeClr val="accent1">
                <a:alpha val="19607"/>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40" name="Shape 40"/>
            <p:cNvSpPr/>
            <p:nvPr/>
          </p:nvSpPr>
          <p:spPr>
            <a:xfrm>
              <a:off x="1573423316" y="955816329"/>
              <a:ext cx="574060330" cy="1191667217"/>
            </a:xfrm>
            <a:prstGeom prst="triangle">
              <a:avLst>
                <a:gd fmla="val 21600" name="adj"/>
              </a:avLst>
            </a:prstGeom>
            <a:solidFill>
              <a:schemeClr val="accent2">
                <a:alpha val="71764"/>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41" name="Shape 41"/>
            <p:cNvSpPr/>
            <p:nvPr/>
          </p:nvSpPr>
          <p:spPr>
            <a:xfrm>
              <a:off x="1644167117" y="0"/>
              <a:ext cx="502757245" cy="2147483595"/>
            </a:xfrm>
            <a:custGeom>
              <a:pathLst>
                <a:path extrusionOk="0" h="6866467" w="2858013">
                  <a:moveTo>
                    <a:pt x="0" y="0"/>
                  </a:moveTo>
                  <a:lnTo>
                    <a:pt x="2858013" y="0"/>
                  </a:lnTo>
                  <a:lnTo>
                    <a:pt x="2858013" y="6866467"/>
                  </a:lnTo>
                  <a:lnTo>
                    <a:pt x="2473942" y="6866467"/>
                  </a:lnTo>
                  <a:lnTo>
                    <a:pt x="0" y="0"/>
                  </a:lnTo>
                  <a:close/>
                </a:path>
              </a:pathLst>
            </a:custGeom>
            <a:solidFill>
              <a:srgbClr val="3F7819">
                <a:alpha val="69803"/>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42" name="Shape 42"/>
            <p:cNvSpPr/>
            <p:nvPr/>
          </p:nvSpPr>
          <p:spPr>
            <a:xfrm>
              <a:off x="1919593221" y="0"/>
              <a:ext cx="227331182" cy="2147483647"/>
            </a:xfrm>
            <a:custGeom>
              <a:pathLst>
                <a:path extrusionOk="0" h="6858000" w="1290094">
                  <a:moveTo>
                    <a:pt x="1019735" y="0"/>
                  </a:moveTo>
                  <a:lnTo>
                    <a:pt x="1290094" y="0"/>
                  </a:lnTo>
                  <a:lnTo>
                    <a:pt x="1290094" y="6858000"/>
                  </a:lnTo>
                  <a:lnTo>
                    <a:pt x="0" y="6858000"/>
                  </a:lnTo>
                  <a:lnTo>
                    <a:pt x="1019735" y="0"/>
                  </a:lnTo>
                  <a:close/>
                </a:path>
              </a:pathLst>
            </a:custGeom>
            <a:solidFill>
              <a:srgbClr val="C0E474">
                <a:alpha val="69803"/>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43" name="Shape 43"/>
            <p:cNvSpPr/>
            <p:nvPr/>
          </p:nvSpPr>
          <p:spPr>
            <a:xfrm>
              <a:off x="1926863253" y="0"/>
              <a:ext cx="220061054" cy="2147483647"/>
            </a:xfrm>
            <a:custGeom>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44" name="Shape 44"/>
            <p:cNvSpPr/>
            <p:nvPr/>
          </p:nvSpPr>
          <p:spPr>
            <a:xfrm>
              <a:off x="1826759191" y="1125132621"/>
              <a:ext cx="320165116" cy="1022350950"/>
            </a:xfrm>
            <a:prstGeom prst="triangle">
              <a:avLst>
                <a:gd fmla="val 21600" name="adj"/>
              </a:avLst>
            </a:prstGeom>
            <a:solidFill>
              <a:schemeClr val="accent1">
                <a:alpha val="79607"/>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45" name="Shape 45"/>
            <p:cNvSpPr/>
            <p:nvPr/>
          </p:nvSpPr>
          <p:spPr>
            <a:xfrm>
              <a:off x="0" y="1257705516"/>
              <a:ext cx="79132621" cy="889778074"/>
            </a:xfrm>
            <a:prstGeom prst="triangle">
              <a:avLst>
                <a:gd fmla="val 0" name="adj"/>
              </a:avLst>
            </a:prstGeom>
            <a:solidFill>
              <a:schemeClr val="accent1">
                <a:alpha val="84705"/>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grpSp>
      <p:sp>
        <p:nvSpPr>
          <p:cNvPr id="46" name="Shape 46"/>
          <p:cNvSpPr txBox="1"/>
          <p:nvPr>
            <p:ph type="title"/>
          </p:nvPr>
        </p:nvSpPr>
        <p:spPr>
          <a:xfrm>
            <a:off x="677862" y="609600"/>
            <a:ext cx="8596311" cy="1320800"/>
          </a:xfrm>
          <a:prstGeom prst="rect">
            <a:avLst/>
          </a:prstGeom>
          <a:noFill/>
          <a:ln>
            <a:noFill/>
          </a:ln>
        </p:spPr>
        <p:txBody>
          <a:bodyPr anchorCtr="0" anchor="t"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47" name="Shape 47"/>
          <p:cNvSpPr txBox="1"/>
          <p:nvPr>
            <p:ph idx="1" type="body"/>
          </p:nvPr>
        </p:nvSpPr>
        <p:spPr>
          <a:xfrm>
            <a:off x="677862" y="2160586"/>
            <a:ext cx="8596311" cy="3881436"/>
          </a:xfrm>
          <a:prstGeom prst="rect">
            <a:avLst/>
          </a:prstGeom>
          <a:noFill/>
          <a:ln>
            <a:noFill/>
          </a:ln>
        </p:spPr>
        <p:txBody>
          <a:bodyPr anchorCtr="0" anchor="t" bIns="91425" lIns="91425" rIns="91425" tIns="91425"/>
          <a:lstStyle>
            <a:lvl1pPr indent="-251459" marL="342900" marR="0" rtl="0" algn="l">
              <a:spcBef>
                <a:spcPts val="1000"/>
              </a:spcBef>
              <a:spcAft>
                <a:spcPts val="0"/>
              </a:spcAft>
              <a:buClr>
                <a:schemeClr val="accent1"/>
              </a:buClr>
              <a:buFont typeface="Noto Symbol"/>
              <a:buChar char=""/>
              <a:defRPr/>
            </a:lvl1pPr>
            <a:lvl2pPr indent="-204469" marL="742950" marR="0" rtl="0" algn="l">
              <a:spcBef>
                <a:spcPts val="1000"/>
              </a:spcBef>
              <a:spcAft>
                <a:spcPts val="0"/>
              </a:spcAft>
              <a:buClr>
                <a:schemeClr val="accent1"/>
              </a:buClr>
              <a:buFont typeface="Noto Symbol"/>
              <a:buChar char=""/>
              <a:defRPr/>
            </a:lvl2pPr>
            <a:lvl3pPr indent="-157480" marL="1143000" marR="0" rtl="0" algn="l">
              <a:spcBef>
                <a:spcPts val="1000"/>
              </a:spcBef>
              <a:spcAft>
                <a:spcPts val="0"/>
              </a:spcAft>
              <a:buClr>
                <a:schemeClr val="accent1"/>
              </a:buClr>
              <a:buFont typeface="Noto Symbol"/>
              <a:buChar char=""/>
              <a:defRPr/>
            </a:lvl3pPr>
            <a:lvl4pPr indent="-167639" marL="1600200" marR="0" rtl="0" algn="l">
              <a:spcBef>
                <a:spcPts val="1000"/>
              </a:spcBef>
              <a:spcAft>
                <a:spcPts val="0"/>
              </a:spcAft>
              <a:buClr>
                <a:schemeClr val="accent1"/>
              </a:buClr>
              <a:buFont typeface="Noto Symbol"/>
              <a:buChar char=""/>
              <a:defRPr/>
            </a:lvl4pPr>
            <a:lvl5pPr indent="-167639" marL="2057400" marR="0" rtl="0" algn="l">
              <a:spcBef>
                <a:spcPts val="1000"/>
              </a:spcBef>
              <a:spcAft>
                <a:spcPts val="0"/>
              </a:spcAft>
              <a:buClr>
                <a:schemeClr val="accent1"/>
              </a:buClr>
              <a:buFont typeface="Noto Symbol"/>
              <a:buChar char=""/>
              <a:defRPr/>
            </a:lvl5pPr>
            <a:lvl6pPr indent="-167639" marL="2514600" marR="0" rtl="0" algn="l">
              <a:spcBef>
                <a:spcPts val="1000"/>
              </a:spcBef>
              <a:spcAft>
                <a:spcPts val="0"/>
              </a:spcAft>
              <a:buClr>
                <a:schemeClr val="accent1"/>
              </a:buClr>
              <a:buFont typeface="Noto Symbol"/>
              <a:buChar char=""/>
              <a:defRPr/>
            </a:lvl6pPr>
            <a:lvl7pPr indent="-167639" marL="2971800" marR="0" rtl="0" algn="l">
              <a:spcBef>
                <a:spcPts val="1000"/>
              </a:spcBef>
              <a:spcAft>
                <a:spcPts val="0"/>
              </a:spcAft>
              <a:buClr>
                <a:schemeClr val="accent1"/>
              </a:buClr>
              <a:buFont typeface="Noto Symbol"/>
              <a:buChar char=""/>
              <a:defRPr/>
            </a:lvl7pPr>
            <a:lvl8pPr indent="-167640" marL="3429000" marR="0" rtl="0" algn="l">
              <a:spcBef>
                <a:spcPts val="1000"/>
              </a:spcBef>
              <a:spcAft>
                <a:spcPts val="0"/>
              </a:spcAft>
              <a:buClr>
                <a:schemeClr val="accent1"/>
              </a:buClr>
              <a:buFont typeface="Noto Symbol"/>
              <a:buChar char=""/>
              <a:defRPr/>
            </a:lvl8pPr>
            <a:lvl9pPr indent="-167640" marL="3886200" marR="0" rtl="0" algn="l">
              <a:spcBef>
                <a:spcPts val="1000"/>
              </a:spcBef>
              <a:spcAft>
                <a:spcPts val="0"/>
              </a:spcAft>
              <a:buClr>
                <a:schemeClr val="accent1"/>
              </a:buClr>
              <a:buFont typeface="Noto Symbol"/>
              <a:buChar char=""/>
              <a:defRPr/>
            </a:lvl9pPr>
          </a:lstStyle>
          <a:p/>
        </p:txBody>
      </p:sp>
      <p:sp>
        <p:nvSpPr>
          <p:cNvPr id="48" name="Shape 48"/>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9" name="Shape 49"/>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0" name="Shape 50"/>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2" name="Shape 292"/>
        <p:cNvGrpSpPr/>
        <p:nvPr/>
      </p:nvGrpSpPr>
      <p:grpSpPr>
        <a:xfrm>
          <a:off x="0" y="0"/>
          <a:ext cx="0" cy="0"/>
          <a:chOff x="0" y="0"/>
          <a:chExt cx="0" cy="0"/>
        </a:xfrm>
      </p:grpSpPr>
      <p:grpSp>
        <p:nvGrpSpPr>
          <p:cNvPr id="293" name="Shape 293"/>
          <p:cNvGrpSpPr/>
          <p:nvPr/>
        </p:nvGrpSpPr>
        <p:grpSpPr>
          <a:xfrm>
            <a:off x="0" y="-7937"/>
            <a:ext cx="12192000" cy="6865937"/>
            <a:chOff x="0" y="0"/>
            <a:chExt cx="2147483647" cy="2147483647"/>
          </a:xfrm>
        </p:grpSpPr>
        <p:cxnSp>
          <p:nvCxnSpPr>
            <p:cNvPr id="294" name="Shape 294"/>
            <p:cNvCxnSpPr/>
            <p:nvPr/>
          </p:nvCxnSpPr>
          <p:spPr>
            <a:xfrm>
              <a:off x="1650598517" y="2482917"/>
              <a:ext cx="214748354" cy="2145000704"/>
            </a:xfrm>
            <a:prstGeom prst="straightConnector1">
              <a:avLst/>
            </a:prstGeom>
            <a:noFill/>
            <a:ln cap="rnd" cmpd="sng" w="9525">
              <a:solidFill>
                <a:srgbClr val="BFBFBF"/>
              </a:solidFill>
              <a:prstDash val="solid"/>
              <a:miter/>
              <a:headEnd len="med" w="med" type="none"/>
              <a:tailEnd len="med" w="med" type="none"/>
            </a:ln>
          </p:spPr>
        </p:cxnSp>
        <p:cxnSp>
          <p:nvCxnSpPr>
            <p:cNvPr id="295" name="Shape 295"/>
            <p:cNvCxnSpPr/>
            <p:nvPr/>
          </p:nvCxnSpPr>
          <p:spPr>
            <a:xfrm flipH="1">
              <a:off x="1307784082" y="1153931258"/>
              <a:ext cx="839140345" cy="993552381"/>
            </a:xfrm>
            <a:prstGeom prst="straightConnector1">
              <a:avLst/>
            </a:prstGeom>
            <a:noFill/>
            <a:ln cap="rnd" cmpd="sng" w="9525">
              <a:solidFill>
                <a:srgbClr val="D9D9D9"/>
              </a:solidFill>
              <a:prstDash val="solid"/>
              <a:miter/>
              <a:headEnd len="med" w="med" type="none"/>
              <a:tailEnd len="med" w="med" type="none"/>
            </a:ln>
          </p:spPr>
        </p:cxnSp>
        <p:sp>
          <p:nvSpPr>
            <p:cNvPr id="296" name="Shape 296"/>
            <p:cNvSpPr/>
            <p:nvPr/>
          </p:nvSpPr>
          <p:spPr>
            <a:xfrm>
              <a:off x="1617323638" y="0"/>
              <a:ext cx="529600779" cy="2147483595"/>
            </a:xfrm>
            <a:custGeom>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297" name="Shape 297"/>
            <p:cNvSpPr/>
            <p:nvPr/>
          </p:nvSpPr>
          <p:spPr>
            <a:xfrm>
              <a:off x="1691423030" y="0"/>
              <a:ext cx="456060568" cy="2147483595"/>
            </a:xfrm>
            <a:custGeom>
              <a:pathLst>
                <a:path extrusionOk="0" h="6866467" w="2573311">
                  <a:moveTo>
                    <a:pt x="0" y="0"/>
                  </a:moveTo>
                  <a:lnTo>
                    <a:pt x="2573311" y="0"/>
                  </a:lnTo>
                  <a:lnTo>
                    <a:pt x="2573311" y="6866467"/>
                  </a:lnTo>
                  <a:lnTo>
                    <a:pt x="1202336" y="6866467"/>
                  </a:lnTo>
                  <a:lnTo>
                    <a:pt x="0" y="0"/>
                  </a:lnTo>
                  <a:close/>
                </a:path>
              </a:pathLst>
            </a:custGeom>
            <a:solidFill>
              <a:schemeClr val="accent1">
                <a:alpha val="19607"/>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298" name="Shape 298"/>
            <p:cNvSpPr/>
            <p:nvPr/>
          </p:nvSpPr>
          <p:spPr>
            <a:xfrm>
              <a:off x="1573423316" y="955816329"/>
              <a:ext cx="574060330" cy="1191667217"/>
            </a:xfrm>
            <a:prstGeom prst="triangle">
              <a:avLst>
                <a:gd fmla="val 21600" name="adj"/>
              </a:avLst>
            </a:prstGeom>
            <a:solidFill>
              <a:schemeClr val="accent2">
                <a:alpha val="71764"/>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299" name="Shape 299"/>
            <p:cNvSpPr/>
            <p:nvPr/>
          </p:nvSpPr>
          <p:spPr>
            <a:xfrm>
              <a:off x="1644167117" y="0"/>
              <a:ext cx="502757245" cy="2147483595"/>
            </a:xfrm>
            <a:custGeom>
              <a:pathLst>
                <a:path extrusionOk="0" h="6866467" w="2858013">
                  <a:moveTo>
                    <a:pt x="0" y="0"/>
                  </a:moveTo>
                  <a:lnTo>
                    <a:pt x="2858013" y="0"/>
                  </a:lnTo>
                  <a:lnTo>
                    <a:pt x="2858013" y="6866467"/>
                  </a:lnTo>
                  <a:lnTo>
                    <a:pt x="2473942" y="6866467"/>
                  </a:lnTo>
                  <a:lnTo>
                    <a:pt x="0" y="0"/>
                  </a:lnTo>
                  <a:close/>
                </a:path>
              </a:pathLst>
            </a:custGeom>
            <a:solidFill>
              <a:srgbClr val="3F7819">
                <a:alpha val="69803"/>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00" name="Shape 300"/>
            <p:cNvSpPr/>
            <p:nvPr/>
          </p:nvSpPr>
          <p:spPr>
            <a:xfrm>
              <a:off x="1919593221" y="0"/>
              <a:ext cx="227331182" cy="2147483647"/>
            </a:xfrm>
            <a:custGeom>
              <a:pathLst>
                <a:path extrusionOk="0" h="6858000" w="1290094">
                  <a:moveTo>
                    <a:pt x="1019735" y="0"/>
                  </a:moveTo>
                  <a:lnTo>
                    <a:pt x="1290094" y="0"/>
                  </a:lnTo>
                  <a:lnTo>
                    <a:pt x="1290094" y="6858000"/>
                  </a:lnTo>
                  <a:lnTo>
                    <a:pt x="0" y="6858000"/>
                  </a:lnTo>
                  <a:lnTo>
                    <a:pt x="1019735" y="0"/>
                  </a:lnTo>
                  <a:close/>
                </a:path>
              </a:pathLst>
            </a:custGeom>
            <a:solidFill>
              <a:srgbClr val="C0E474">
                <a:alpha val="69803"/>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01" name="Shape 301"/>
            <p:cNvSpPr/>
            <p:nvPr/>
          </p:nvSpPr>
          <p:spPr>
            <a:xfrm>
              <a:off x="1926863253" y="0"/>
              <a:ext cx="220061054" cy="2147483647"/>
            </a:xfrm>
            <a:custGeom>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02" name="Shape 302"/>
            <p:cNvSpPr/>
            <p:nvPr/>
          </p:nvSpPr>
          <p:spPr>
            <a:xfrm>
              <a:off x="1826759191" y="1125132621"/>
              <a:ext cx="320165116" cy="1022350950"/>
            </a:xfrm>
            <a:prstGeom prst="triangle">
              <a:avLst>
                <a:gd fmla="val 21600" name="adj"/>
              </a:avLst>
            </a:prstGeom>
            <a:solidFill>
              <a:schemeClr val="accent1">
                <a:alpha val="79607"/>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03" name="Shape 303"/>
            <p:cNvSpPr/>
            <p:nvPr/>
          </p:nvSpPr>
          <p:spPr>
            <a:xfrm>
              <a:off x="0" y="1257705516"/>
              <a:ext cx="79132621" cy="889778074"/>
            </a:xfrm>
            <a:prstGeom prst="triangle">
              <a:avLst>
                <a:gd fmla="val 0" name="adj"/>
              </a:avLst>
            </a:prstGeom>
            <a:solidFill>
              <a:schemeClr val="accent1">
                <a:alpha val="84705"/>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grpSp>
      <p:sp>
        <p:nvSpPr>
          <p:cNvPr id="304" name="Shape 304"/>
          <p:cNvSpPr txBox="1"/>
          <p:nvPr/>
        </p:nvSpPr>
        <p:spPr>
          <a:xfrm>
            <a:off x="541337" y="790575"/>
            <a:ext cx="609599" cy="584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0E474"/>
              </a:buClr>
              <a:buSzPct val="25000"/>
              <a:buFont typeface="Arial"/>
              <a:buNone/>
            </a:pPr>
            <a:r>
              <a:rPr b="0" baseline="0" i="0" lang="en-US" sz="8000" u="none" cap="none" strike="noStrike">
                <a:solidFill>
                  <a:srgbClr val="C0E474"/>
                </a:solidFill>
                <a:latin typeface="Arial"/>
                <a:ea typeface="Arial"/>
                <a:cs typeface="Arial"/>
                <a:sym typeface="Arial"/>
              </a:rPr>
              <a:t>“</a:t>
            </a:r>
          </a:p>
        </p:txBody>
      </p:sp>
      <p:sp>
        <p:nvSpPr>
          <p:cNvPr id="305" name="Shape 305"/>
          <p:cNvSpPr txBox="1"/>
          <p:nvPr/>
        </p:nvSpPr>
        <p:spPr>
          <a:xfrm>
            <a:off x="8893175" y="2886075"/>
            <a:ext cx="609599" cy="58578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0E474"/>
              </a:buClr>
              <a:buSzPct val="25000"/>
              <a:buFont typeface="Arial"/>
              <a:buNone/>
            </a:pPr>
            <a:r>
              <a:rPr b="0" baseline="0" i="0" lang="en-US" sz="8000" u="none" cap="none" strike="noStrike">
                <a:solidFill>
                  <a:srgbClr val="C0E474"/>
                </a:solidFill>
                <a:latin typeface="Arial"/>
                <a:ea typeface="Arial"/>
                <a:cs typeface="Arial"/>
                <a:sym typeface="Arial"/>
              </a:rPr>
              <a:t>”</a:t>
            </a:r>
          </a:p>
        </p:txBody>
      </p:sp>
      <p:sp>
        <p:nvSpPr>
          <p:cNvPr id="306" name="Shape 306"/>
          <p:cNvSpPr txBox="1"/>
          <p:nvPr>
            <p:ph type="title"/>
          </p:nvPr>
        </p:nvSpPr>
        <p:spPr>
          <a:xfrm>
            <a:off x="677862" y="609600"/>
            <a:ext cx="8596311" cy="1320800"/>
          </a:xfrm>
          <a:prstGeom prst="rect">
            <a:avLst/>
          </a:prstGeom>
          <a:noFill/>
          <a:ln>
            <a:noFill/>
          </a:ln>
        </p:spPr>
        <p:txBody>
          <a:bodyPr anchorCtr="0" anchor="t"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307" name="Shape 307"/>
          <p:cNvSpPr txBox="1"/>
          <p:nvPr>
            <p:ph idx="1" type="body"/>
          </p:nvPr>
        </p:nvSpPr>
        <p:spPr>
          <a:xfrm>
            <a:off x="677862" y="2160586"/>
            <a:ext cx="8596311" cy="3881436"/>
          </a:xfrm>
          <a:prstGeom prst="rect">
            <a:avLst/>
          </a:prstGeom>
          <a:noFill/>
          <a:ln>
            <a:noFill/>
          </a:ln>
        </p:spPr>
        <p:txBody>
          <a:bodyPr anchorCtr="0" anchor="t" bIns="91425" lIns="91425" rIns="91425" tIns="91425"/>
          <a:lstStyle>
            <a:lvl1pPr indent="-251459" marL="342900" marR="0" rtl="0" algn="l">
              <a:spcBef>
                <a:spcPts val="1000"/>
              </a:spcBef>
              <a:spcAft>
                <a:spcPts val="0"/>
              </a:spcAft>
              <a:buClr>
                <a:schemeClr val="accent1"/>
              </a:buClr>
              <a:buFont typeface="Noto Symbol"/>
              <a:buChar char=""/>
              <a:defRPr/>
            </a:lvl1pPr>
            <a:lvl2pPr indent="-204469" marL="742950" marR="0" rtl="0" algn="l">
              <a:spcBef>
                <a:spcPts val="1000"/>
              </a:spcBef>
              <a:spcAft>
                <a:spcPts val="0"/>
              </a:spcAft>
              <a:buClr>
                <a:schemeClr val="accent1"/>
              </a:buClr>
              <a:buFont typeface="Noto Symbol"/>
              <a:buChar char=""/>
              <a:defRPr/>
            </a:lvl2pPr>
            <a:lvl3pPr indent="-157480" marL="1143000" marR="0" rtl="0" algn="l">
              <a:spcBef>
                <a:spcPts val="1000"/>
              </a:spcBef>
              <a:spcAft>
                <a:spcPts val="0"/>
              </a:spcAft>
              <a:buClr>
                <a:schemeClr val="accent1"/>
              </a:buClr>
              <a:buFont typeface="Noto Symbol"/>
              <a:buChar char=""/>
              <a:defRPr/>
            </a:lvl3pPr>
            <a:lvl4pPr indent="-167639" marL="1600200" marR="0" rtl="0" algn="l">
              <a:spcBef>
                <a:spcPts val="1000"/>
              </a:spcBef>
              <a:spcAft>
                <a:spcPts val="0"/>
              </a:spcAft>
              <a:buClr>
                <a:schemeClr val="accent1"/>
              </a:buClr>
              <a:buFont typeface="Noto Symbol"/>
              <a:buChar char=""/>
              <a:defRPr/>
            </a:lvl4pPr>
            <a:lvl5pPr indent="-167639" marL="2057400" marR="0" rtl="0" algn="l">
              <a:spcBef>
                <a:spcPts val="1000"/>
              </a:spcBef>
              <a:spcAft>
                <a:spcPts val="0"/>
              </a:spcAft>
              <a:buClr>
                <a:schemeClr val="accent1"/>
              </a:buClr>
              <a:buFont typeface="Noto Symbol"/>
              <a:buChar char=""/>
              <a:defRPr/>
            </a:lvl5pPr>
            <a:lvl6pPr indent="-167639" marL="2514600" marR="0" rtl="0" algn="l">
              <a:spcBef>
                <a:spcPts val="1000"/>
              </a:spcBef>
              <a:spcAft>
                <a:spcPts val="0"/>
              </a:spcAft>
              <a:buClr>
                <a:schemeClr val="accent1"/>
              </a:buClr>
              <a:buFont typeface="Noto Symbol"/>
              <a:buChar char=""/>
              <a:defRPr/>
            </a:lvl6pPr>
            <a:lvl7pPr indent="-167639" marL="2971800" marR="0" rtl="0" algn="l">
              <a:spcBef>
                <a:spcPts val="1000"/>
              </a:spcBef>
              <a:spcAft>
                <a:spcPts val="0"/>
              </a:spcAft>
              <a:buClr>
                <a:schemeClr val="accent1"/>
              </a:buClr>
              <a:buFont typeface="Noto Symbol"/>
              <a:buChar char=""/>
              <a:defRPr/>
            </a:lvl7pPr>
            <a:lvl8pPr indent="-167640" marL="3429000" marR="0" rtl="0" algn="l">
              <a:spcBef>
                <a:spcPts val="1000"/>
              </a:spcBef>
              <a:spcAft>
                <a:spcPts val="0"/>
              </a:spcAft>
              <a:buClr>
                <a:schemeClr val="accent1"/>
              </a:buClr>
              <a:buFont typeface="Noto Symbol"/>
              <a:buChar char=""/>
              <a:defRPr/>
            </a:lvl8pPr>
            <a:lvl9pPr indent="-167640" marL="3886200" marR="0" rtl="0" algn="l">
              <a:spcBef>
                <a:spcPts val="1000"/>
              </a:spcBef>
              <a:spcAft>
                <a:spcPts val="0"/>
              </a:spcAft>
              <a:buClr>
                <a:schemeClr val="accent1"/>
              </a:buClr>
              <a:buFont typeface="Noto Symbol"/>
              <a:buChar char=""/>
              <a:defRPr/>
            </a:lvl9pPr>
          </a:lstStyle>
          <a:p/>
        </p:txBody>
      </p:sp>
      <p:sp>
        <p:nvSpPr>
          <p:cNvPr id="308" name="Shape 308"/>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09" name="Shape 309"/>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10" name="Shape 310"/>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8" name="Shape 318"/>
        <p:cNvGrpSpPr/>
        <p:nvPr/>
      </p:nvGrpSpPr>
      <p:grpSpPr>
        <a:xfrm>
          <a:off x="0" y="0"/>
          <a:ext cx="0" cy="0"/>
          <a:chOff x="0" y="0"/>
          <a:chExt cx="0" cy="0"/>
        </a:xfrm>
      </p:grpSpPr>
      <p:grpSp>
        <p:nvGrpSpPr>
          <p:cNvPr id="319" name="Shape 319"/>
          <p:cNvGrpSpPr/>
          <p:nvPr/>
        </p:nvGrpSpPr>
        <p:grpSpPr>
          <a:xfrm>
            <a:off x="0" y="-7937"/>
            <a:ext cx="12192000" cy="6865937"/>
            <a:chOff x="0" y="0"/>
            <a:chExt cx="2147483647" cy="2147483647"/>
          </a:xfrm>
        </p:grpSpPr>
        <p:cxnSp>
          <p:nvCxnSpPr>
            <p:cNvPr id="320" name="Shape 320"/>
            <p:cNvCxnSpPr/>
            <p:nvPr/>
          </p:nvCxnSpPr>
          <p:spPr>
            <a:xfrm>
              <a:off x="1650598517" y="2482917"/>
              <a:ext cx="214748354" cy="2145000704"/>
            </a:xfrm>
            <a:prstGeom prst="straightConnector1">
              <a:avLst/>
            </a:prstGeom>
            <a:noFill/>
            <a:ln cap="rnd" cmpd="sng" w="9525">
              <a:solidFill>
                <a:srgbClr val="BFBFBF"/>
              </a:solidFill>
              <a:prstDash val="solid"/>
              <a:miter/>
              <a:headEnd len="med" w="med" type="none"/>
              <a:tailEnd len="med" w="med" type="none"/>
            </a:ln>
          </p:spPr>
        </p:cxnSp>
        <p:cxnSp>
          <p:nvCxnSpPr>
            <p:cNvPr id="321" name="Shape 321"/>
            <p:cNvCxnSpPr/>
            <p:nvPr/>
          </p:nvCxnSpPr>
          <p:spPr>
            <a:xfrm flipH="1">
              <a:off x="1307784082" y="1153931258"/>
              <a:ext cx="839140345" cy="993552381"/>
            </a:xfrm>
            <a:prstGeom prst="straightConnector1">
              <a:avLst/>
            </a:prstGeom>
            <a:noFill/>
            <a:ln cap="rnd" cmpd="sng" w="9525">
              <a:solidFill>
                <a:srgbClr val="D9D9D9"/>
              </a:solidFill>
              <a:prstDash val="solid"/>
              <a:miter/>
              <a:headEnd len="med" w="med" type="none"/>
              <a:tailEnd len="med" w="med" type="none"/>
            </a:ln>
          </p:spPr>
        </p:cxnSp>
        <p:sp>
          <p:nvSpPr>
            <p:cNvPr id="322" name="Shape 322"/>
            <p:cNvSpPr/>
            <p:nvPr/>
          </p:nvSpPr>
          <p:spPr>
            <a:xfrm>
              <a:off x="1617323638" y="0"/>
              <a:ext cx="529600779" cy="2147483595"/>
            </a:xfrm>
            <a:custGeom>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23" name="Shape 323"/>
            <p:cNvSpPr/>
            <p:nvPr/>
          </p:nvSpPr>
          <p:spPr>
            <a:xfrm>
              <a:off x="1691423030" y="0"/>
              <a:ext cx="456060568" cy="2147483595"/>
            </a:xfrm>
            <a:custGeom>
              <a:pathLst>
                <a:path extrusionOk="0" h="6866467" w="2573311">
                  <a:moveTo>
                    <a:pt x="0" y="0"/>
                  </a:moveTo>
                  <a:lnTo>
                    <a:pt x="2573311" y="0"/>
                  </a:lnTo>
                  <a:lnTo>
                    <a:pt x="2573311" y="6866467"/>
                  </a:lnTo>
                  <a:lnTo>
                    <a:pt x="1202336" y="6866467"/>
                  </a:lnTo>
                  <a:lnTo>
                    <a:pt x="0" y="0"/>
                  </a:lnTo>
                  <a:close/>
                </a:path>
              </a:pathLst>
            </a:custGeom>
            <a:solidFill>
              <a:schemeClr val="accent1">
                <a:alpha val="19607"/>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24" name="Shape 324"/>
            <p:cNvSpPr/>
            <p:nvPr/>
          </p:nvSpPr>
          <p:spPr>
            <a:xfrm>
              <a:off x="1573423316" y="955816329"/>
              <a:ext cx="574060330" cy="1191667217"/>
            </a:xfrm>
            <a:prstGeom prst="triangle">
              <a:avLst>
                <a:gd fmla="val 21600" name="adj"/>
              </a:avLst>
            </a:prstGeom>
            <a:solidFill>
              <a:schemeClr val="accent2">
                <a:alpha val="71764"/>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25" name="Shape 325"/>
            <p:cNvSpPr/>
            <p:nvPr/>
          </p:nvSpPr>
          <p:spPr>
            <a:xfrm>
              <a:off x="1644167117" y="0"/>
              <a:ext cx="502757245" cy="2147483595"/>
            </a:xfrm>
            <a:custGeom>
              <a:pathLst>
                <a:path extrusionOk="0" h="6866467" w="2858013">
                  <a:moveTo>
                    <a:pt x="0" y="0"/>
                  </a:moveTo>
                  <a:lnTo>
                    <a:pt x="2858013" y="0"/>
                  </a:lnTo>
                  <a:lnTo>
                    <a:pt x="2858013" y="6866467"/>
                  </a:lnTo>
                  <a:lnTo>
                    <a:pt x="2473942" y="6866467"/>
                  </a:lnTo>
                  <a:lnTo>
                    <a:pt x="0" y="0"/>
                  </a:lnTo>
                  <a:close/>
                </a:path>
              </a:pathLst>
            </a:custGeom>
            <a:solidFill>
              <a:srgbClr val="3F7819">
                <a:alpha val="69803"/>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26" name="Shape 326"/>
            <p:cNvSpPr/>
            <p:nvPr/>
          </p:nvSpPr>
          <p:spPr>
            <a:xfrm>
              <a:off x="1919593221" y="0"/>
              <a:ext cx="227331182" cy="2147483647"/>
            </a:xfrm>
            <a:custGeom>
              <a:pathLst>
                <a:path extrusionOk="0" h="6858000" w="1290094">
                  <a:moveTo>
                    <a:pt x="1019735" y="0"/>
                  </a:moveTo>
                  <a:lnTo>
                    <a:pt x="1290094" y="0"/>
                  </a:lnTo>
                  <a:lnTo>
                    <a:pt x="1290094" y="6858000"/>
                  </a:lnTo>
                  <a:lnTo>
                    <a:pt x="0" y="6858000"/>
                  </a:lnTo>
                  <a:lnTo>
                    <a:pt x="1019735" y="0"/>
                  </a:lnTo>
                  <a:close/>
                </a:path>
              </a:pathLst>
            </a:custGeom>
            <a:solidFill>
              <a:srgbClr val="C0E474">
                <a:alpha val="69803"/>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27" name="Shape 327"/>
            <p:cNvSpPr/>
            <p:nvPr/>
          </p:nvSpPr>
          <p:spPr>
            <a:xfrm>
              <a:off x="1926863253" y="0"/>
              <a:ext cx="220061054" cy="2147483647"/>
            </a:xfrm>
            <a:custGeom>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28" name="Shape 328"/>
            <p:cNvSpPr/>
            <p:nvPr/>
          </p:nvSpPr>
          <p:spPr>
            <a:xfrm>
              <a:off x="1826759191" y="1125132621"/>
              <a:ext cx="320165116" cy="1022350950"/>
            </a:xfrm>
            <a:prstGeom prst="triangle">
              <a:avLst>
                <a:gd fmla="val 21600" name="adj"/>
              </a:avLst>
            </a:prstGeom>
            <a:solidFill>
              <a:schemeClr val="accent1">
                <a:alpha val="79607"/>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329" name="Shape 329"/>
            <p:cNvSpPr/>
            <p:nvPr/>
          </p:nvSpPr>
          <p:spPr>
            <a:xfrm>
              <a:off x="0" y="1257705516"/>
              <a:ext cx="79132621" cy="889778074"/>
            </a:xfrm>
            <a:prstGeom prst="triangle">
              <a:avLst>
                <a:gd fmla="val 0" name="adj"/>
              </a:avLst>
            </a:prstGeom>
            <a:solidFill>
              <a:schemeClr val="accent1">
                <a:alpha val="84705"/>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grpSp>
      <p:sp>
        <p:nvSpPr>
          <p:cNvPr id="330" name="Shape 330"/>
          <p:cNvSpPr txBox="1"/>
          <p:nvPr/>
        </p:nvSpPr>
        <p:spPr>
          <a:xfrm>
            <a:off x="541337" y="790575"/>
            <a:ext cx="609599" cy="584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0E474"/>
              </a:buClr>
              <a:buSzPct val="25000"/>
              <a:buFont typeface="Arial"/>
              <a:buNone/>
            </a:pPr>
            <a:r>
              <a:rPr b="0" baseline="0" i="0" lang="en-US" sz="8000" u="none" cap="none" strike="noStrike">
                <a:solidFill>
                  <a:srgbClr val="C0E474"/>
                </a:solidFill>
                <a:latin typeface="Arial"/>
                <a:ea typeface="Arial"/>
                <a:cs typeface="Arial"/>
                <a:sym typeface="Arial"/>
              </a:rPr>
              <a:t>“</a:t>
            </a:r>
          </a:p>
        </p:txBody>
      </p:sp>
      <p:sp>
        <p:nvSpPr>
          <p:cNvPr id="331" name="Shape 331"/>
          <p:cNvSpPr txBox="1"/>
          <p:nvPr/>
        </p:nvSpPr>
        <p:spPr>
          <a:xfrm>
            <a:off x="8893175" y="2886075"/>
            <a:ext cx="609599" cy="58578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0E474"/>
              </a:buClr>
              <a:buSzPct val="25000"/>
              <a:buFont typeface="Arial"/>
              <a:buNone/>
            </a:pPr>
            <a:r>
              <a:rPr b="0" baseline="0" i="0" lang="en-US" sz="8000" u="none" cap="none" strike="noStrike">
                <a:solidFill>
                  <a:srgbClr val="C0E474"/>
                </a:solidFill>
                <a:latin typeface="Arial"/>
                <a:ea typeface="Arial"/>
                <a:cs typeface="Arial"/>
                <a:sym typeface="Arial"/>
              </a:rPr>
              <a:t>”</a:t>
            </a:r>
          </a:p>
        </p:txBody>
      </p:sp>
      <p:sp>
        <p:nvSpPr>
          <p:cNvPr id="332" name="Shape 332"/>
          <p:cNvSpPr txBox="1"/>
          <p:nvPr>
            <p:ph type="title"/>
          </p:nvPr>
        </p:nvSpPr>
        <p:spPr>
          <a:xfrm>
            <a:off x="677862" y="609600"/>
            <a:ext cx="8596311" cy="1320800"/>
          </a:xfrm>
          <a:prstGeom prst="rect">
            <a:avLst/>
          </a:prstGeom>
          <a:noFill/>
          <a:ln>
            <a:noFill/>
          </a:ln>
        </p:spPr>
        <p:txBody>
          <a:bodyPr anchorCtr="0" anchor="t"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333" name="Shape 333"/>
          <p:cNvSpPr txBox="1"/>
          <p:nvPr>
            <p:ph idx="1" type="body"/>
          </p:nvPr>
        </p:nvSpPr>
        <p:spPr>
          <a:xfrm>
            <a:off x="677862" y="2160586"/>
            <a:ext cx="8596311" cy="3881436"/>
          </a:xfrm>
          <a:prstGeom prst="rect">
            <a:avLst/>
          </a:prstGeom>
          <a:noFill/>
          <a:ln>
            <a:noFill/>
          </a:ln>
        </p:spPr>
        <p:txBody>
          <a:bodyPr anchorCtr="0" anchor="t" bIns="91425" lIns="91425" rIns="91425" tIns="91425"/>
          <a:lstStyle>
            <a:lvl1pPr indent="-251459" marL="342900" marR="0" rtl="0" algn="l">
              <a:spcBef>
                <a:spcPts val="1000"/>
              </a:spcBef>
              <a:spcAft>
                <a:spcPts val="0"/>
              </a:spcAft>
              <a:buClr>
                <a:schemeClr val="accent1"/>
              </a:buClr>
              <a:buFont typeface="Noto Symbol"/>
              <a:buChar char=""/>
              <a:defRPr/>
            </a:lvl1pPr>
            <a:lvl2pPr indent="-204469" marL="742950" marR="0" rtl="0" algn="l">
              <a:spcBef>
                <a:spcPts val="1000"/>
              </a:spcBef>
              <a:spcAft>
                <a:spcPts val="0"/>
              </a:spcAft>
              <a:buClr>
                <a:schemeClr val="accent1"/>
              </a:buClr>
              <a:buFont typeface="Noto Symbol"/>
              <a:buChar char=""/>
              <a:defRPr/>
            </a:lvl2pPr>
            <a:lvl3pPr indent="-157480" marL="1143000" marR="0" rtl="0" algn="l">
              <a:spcBef>
                <a:spcPts val="1000"/>
              </a:spcBef>
              <a:spcAft>
                <a:spcPts val="0"/>
              </a:spcAft>
              <a:buClr>
                <a:schemeClr val="accent1"/>
              </a:buClr>
              <a:buFont typeface="Noto Symbol"/>
              <a:buChar char=""/>
              <a:defRPr/>
            </a:lvl3pPr>
            <a:lvl4pPr indent="-167639" marL="1600200" marR="0" rtl="0" algn="l">
              <a:spcBef>
                <a:spcPts val="1000"/>
              </a:spcBef>
              <a:spcAft>
                <a:spcPts val="0"/>
              </a:spcAft>
              <a:buClr>
                <a:schemeClr val="accent1"/>
              </a:buClr>
              <a:buFont typeface="Noto Symbol"/>
              <a:buChar char=""/>
              <a:defRPr/>
            </a:lvl4pPr>
            <a:lvl5pPr indent="-167639" marL="2057400" marR="0" rtl="0" algn="l">
              <a:spcBef>
                <a:spcPts val="1000"/>
              </a:spcBef>
              <a:spcAft>
                <a:spcPts val="0"/>
              </a:spcAft>
              <a:buClr>
                <a:schemeClr val="accent1"/>
              </a:buClr>
              <a:buFont typeface="Noto Symbol"/>
              <a:buChar char=""/>
              <a:defRPr/>
            </a:lvl5pPr>
            <a:lvl6pPr indent="-167639" marL="2514600" marR="0" rtl="0" algn="l">
              <a:spcBef>
                <a:spcPts val="1000"/>
              </a:spcBef>
              <a:spcAft>
                <a:spcPts val="0"/>
              </a:spcAft>
              <a:buClr>
                <a:schemeClr val="accent1"/>
              </a:buClr>
              <a:buFont typeface="Noto Symbol"/>
              <a:buChar char=""/>
              <a:defRPr/>
            </a:lvl6pPr>
            <a:lvl7pPr indent="-167639" marL="2971800" marR="0" rtl="0" algn="l">
              <a:spcBef>
                <a:spcPts val="1000"/>
              </a:spcBef>
              <a:spcAft>
                <a:spcPts val="0"/>
              </a:spcAft>
              <a:buClr>
                <a:schemeClr val="accent1"/>
              </a:buClr>
              <a:buFont typeface="Noto Symbol"/>
              <a:buChar char=""/>
              <a:defRPr/>
            </a:lvl7pPr>
            <a:lvl8pPr indent="-167640" marL="3429000" marR="0" rtl="0" algn="l">
              <a:spcBef>
                <a:spcPts val="1000"/>
              </a:spcBef>
              <a:spcAft>
                <a:spcPts val="0"/>
              </a:spcAft>
              <a:buClr>
                <a:schemeClr val="accent1"/>
              </a:buClr>
              <a:buFont typeface="Noto Symbol"/>
              <a:buChar char=""/>
              <a:defRPr/>
            </a:lvl8pPr>
            <a:lvl9pPr indent="-167640" marL="3886200" marR="0" rtl="0" algn="l">
              <a:spcBef>
                <a:spcPts val="1000"/>
              </a:spcBef>
              <a:spcAft>
                <a:spcPts val="0"/>
              </a:spcAft>
              <a:buClr>
                <a:schemeClr val="accent1"/>
              </a:buClr>
              <a:buFont typeface="Noto Symbol"/>
              <a:buChar char=""/>
              <a:defRPr/>
            </a:lvl9pPr>
          </a:lstStyle>
          <a:p/>
        </p:txBody>
      </p:sp>
      <p:sp>
        <p:nvSpPr>
          <p:cNvPr id="334" name="Shape 334"/>
          <p:cNvSpPr txBox="1"/>
          <p:nvPr>
            <p:ph idx="10" type="dt"/>
          </p:nvPr>
        </p:nvSpPr>
        <p:spPr>
          <a:xfrm>
            <a:off x="7205661" y="6042025"/>
            <a:ext cx="911224"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5" name="Shape 335"/>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6" name="Shape 336"/>
          <p:cNvSpPr txBox="1"/>
          <p:nvPr>
            <p:ph idx="12" type="sldNum"/>
          </p:nvPr>
        </p:nvSpPr>
        <p:spPr>
          <a:xfrm>
            <a:off x="8589961" y="6042025"/>
            <a:ext cx="684211"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accent1"/>
              </a:buClr>
              <a:buSzPct val="25000"/>
              <a:buFont typeface="Trebuchet MS"/>
              <a:buNone/>
            </a:pPr>
            <a:fld id="{00000000-1234-1234-1234-123412341234}" type="slidenum">
              <a:rPr b="0" baseline="0" i="0" lang="en-US" sz="900" u="none" cap="none" strike="noStrike">
                <a:solidFill>
                  <a:schemeClr val="accent1"/>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 Id="rId4" Type="http://schemas.openxmlformats.org/officeDocument/2006/relationships/hyperlink" Target="mailto:vttin@hcmulaw.edu.v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1.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omments" Target="../comments/commen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omments" Target="../comments/commen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x="0" y="0"/>
          <a:ext cx="0" cy="0"/>
          <a:chOff x="0" y="0"/>
          <a:chExt cx="0" cy="0"/>
        </a:xfrm>
      </p:grpSpPr>
      <p:pic>
        <p:nvPicPr>
          <p:cNvPr id="31" name="Shape 31"/>
          <p:cNvPicPr preferRelativeResize="0"/>
          <p:nvPr/>
        </p:nvPicPr>
        <p:blipFill rotWithShape="1">
          <a:blip r:embed="rId3">
            <a:alphaModFix/>
          </a:blip>
          <a:srcRect b="0" l="0" r="0" t="0"/>
          <a:stretch/>
        </p:blipFill>
        <p:spPr>
          <a:xfrm>
            <a:off x="9302750" y="4813300"/>
            <a:ext cx="2816225" cy="1992311"/>
          </a:xfrm>
          <a:prstGeom prst="rect">
            <a:avLst/>
          </a:prstGeom>
          <a:noFill/>
          <a:ln>
            <a:noFill/>
          </a:ln>
        </p:spPr>
      </p:pic>
      <p:sp>
        <p:nvSpPr>
          <p:cNvPr id="32" name="Shape 32"/>
          <p:cNvSpPr txBox="1"/>
          <p:nvPr>
            <p:ph type="ctrTitle"/>
          </p:nvPr>
        </p:nvSpPr>
        <p:spPr>
          <a:xfrm>
            <a:off x="317500" y="1376362"/>
            <a:ext cx="10009187" cy="3116261"/>
          </a:xfrm>
          <a:prstGeom prst="rect">
            <a:avLst/>
          </a:prstGeom>
          <a:noFill/>
          <a:ln>
            <a:noFill/>
          </a:ln>
        </p:spPr>
        <p:txBody>
          <a:bodyPr anchorCtr="0" anchor="b" bIns="45700" lIns="91425" rIns="91425" tIns="45700">
            <a:noAutofit/>
          </a:bodyPr>
          <a:lstStyle/>
          <a:p>
            <a:pPr indent="0" lvl="0" marL="0" marR="0" rtl="0" algn="ctr">
              <a:lnSpc>
                <a:spcPct val="114000"/>
              </a:lnSpc>
              <a:spcBef>
                <a:spcPts val="0"/>
              </a:spcBef>
              <a:spcAft>
                <a:spcPts val="0"/>
              </a:spcAft>
              <a:buClr>
                <a:srgbClr val="0070C0"/>
              </a:buClr>
              <a:buSzPct val="25000"/>
              <a:buFont typeface="Arial"/>
              <a:buNone/>
            </a:pPr>
            <a:r>
              <a:rPr b="1" baseline="0" i="0" lang="en-US" sz="3300" u="none" cap="none" strike="noStrike">
                <a:solidFill>
                  <a:srgbClr val="0070C0"/>
                </a:solidFill>
                <a:latin typeface="Arial"/>
                <a:ea typeface="Arial"/>
                <a:cs typeface="Arial"/>
                <a:sym typeface="Arial"/>
              </a:rPr>
              <a:t>NHỮNG VẤN ĐỀ VƯỚNG MẮC TRONG VIỆC </a:t>
            </a:r>
            <a:br>
              <a:rPr b="1" baseline="0" i="0" lang="en-US" sz="3300" u="none" cap="none" strike="noStrike">
                <a:solidFill>
                  <a:srgbClr val="0070C0"/>
                </a:solidFill>
                <a:latin typeface="Arial"/>
                <a:ea typeface="Arial"/>
                <a:cs typeface="Arial"/>
                <a:sym typeface="Arial"/>
              </a:rPr>
            </a:br>
            <a:r>
              <a:rPr b="1" baseline="0" i="0" lang="en-US" sz="3300" u="none" cap="none" strike="noStrike">
                <a:solidFill>
                  <a:srgbClr val="0070C0"/>
                </a:solidFill>
                <a:latin typeface="Arial"/>
                <a:ea typeface="Arial"/>
                <a:cs typeface="Arial"/>
                <a:sym typeface="Arial"/>
              </a:rPr>
              <a:t>ÁP DỤNG CÁC VĂN BẢN PHÁP LUẬT </a:t>
            </a:r>
            <a:br>
              <a:rPr b="1" baseline="0" i="0" lang="en-US" sz="3300" u="none" cap="none" strike="noStrike">
                <a:solidFill>
                  <a:srgbClr val="0070C0"/>
                </a:solidFill>
                <a:latin typeface="Arial"/>
                <a:ea typeface="Arial"/>
                <a:cs typeface="Arial"/>
                <a:sym typeface="Arial"/>
              </a:rPr>
            </a:br>
            <a:r>
              <a:rPr b="1" baseline="0" i="0" lang="en-US" sz="3300" u="none" cap="none" strike="noStrike">
                <a:solidFill>
                  <a:srgbClr val="0070C0"/>
                </a:solidFill>
                <a:latin typeface="Arial"/>
                <a:ea typeface="Arial"/>
                <a:cs typeface="Arial"/>
                <a:sym typeface="Arial"/>
              </a:rPr>
              <a:t>LIÊN QUAN ĐẾN ĐỘNG VẬT HOANG DÃ </a:t>
            </a:r>
            <a:br>
              <a:rPr b="1" baseline="0" i="0" lang="en-US" sz="3300" u="none" cap="none" strike="noStrike">
                <a:solidFill>
                  <a:srgbClr val="0070C0"/>
                </a:solidFill>
                <a:latin typeface="Arial"/>
                <a:ea typeface="Arial"/>
                <a:cs typeface="Arial"/>
                <a:sym typeface="Arial"/>
              </a:rPr>
            </a:br>
            <a:r>
              <a:rPr b="1" baseline="0" i="0" lang="en-US" sz="3300" u="none" cap="none" strike="noStrike">
                <a:solidFill>
                  <a:srgbClr val="0070C0"/>
                </a:solidFill>
                <a:latin typeface="Arial"/>
                <a:ea typeface="Arial"/>
                <a:cs typeface="Arial"/>
                <a:sym typeface="Arial"/>
              </a:rPr>
              <a:t>– SỬA ĐỔI, BỔ SUNG, CẦN LÀM</a:t>
            </a:r>
            <a:br>
              <a:rPr b="1" baseline="0" i="0" lang="en-US" sz="3300" u="none" cap="none" strike="noStrike">
                <a:solidFill>
                  <a:srgbClr val="0070C0"/>
                </a:solidFill>
                <a:latin typeface="Arial"/>
                <a:ea typeface="Arial"/>
                <a:cs typeface="Arial"/>
                <a:sym typeface="Arial"/>
              </a:rPr>
            </a:br>
            <a:r>
              <a:rPr b="1" baseline="0" i="0" lang="en-US" sz="3300" u="none" cap="none" strike="noStrike">
                <a:solidFill>
                  <a:srgbClr val="0070C0"/>
                </a:solidFill>
                <a:latin typeface="Arial"/>
                <a:ea typeface="Arial"/>
                <a:cs typeface="Arial"/>
                <a:sym typeface="Arial"/>
              </a:rPr>
              <a:t> TRONG TƯƠNG LAI GẦN</a:t>
            </a:r>
          </a:p>
        </p:txBody>
      </p:sp>
      <p:sp>
        <p:nvSpPr>
          <p:cNvPr id="33" name="Shape 33"/>
          <p:cNvSpPr txBox="1"/>
          <p:nvPr>
            <p:ph idx="1" type="subTitle"/>
          </p:nvPr>
        </p:nvSpPr>
        <p:spPr>
          <a:xfrm>
            <a:off x="750887" y="4981575"/>
            <a:ext cx="9144000" cy="16557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1"/>
              </a:buClr>
              <a:buSzPct val="25000"/>
              <a:buFont typeface="Noto Symbol"/>
              <a:buNone/>
            </a:pPr>
            <a:r>
              <a:rPr b="1" baseline="0" i="1" lang="en-US" sz="2400" u="none" cap="none" strike="noStrike">
                <a:solidFill>
                  <a:srgbClr val="7F7F7F"/>
                </a:solidFill>
                <a:latin typeface="Arial"/>
                <a:ea typeface="Arial"/>
                <a:cs typeface="Arial"/>
                <a:sym typeface="Arial"/>
              </a:rPr>
              <a:t>Ths. Võ Trung Tín</a:t>
            </a:r>
            <a:br>
              <a:rPr b="0" baseline="0" i="1" lang="en-US" sz="2400" u="none" cap="none" strike="noStrike">
                <a:solidFill>
                  <a:srgbClr val="7F7F7F"/>
                </a:solidFill>
                <a:latin typeface="Arial"/>
                <a:ea typeface="Arial"/>
                <a:cs typeface="Arial"/>
                <a:sym typeface="Arial"/>
              </a:rPr>
            </a:br>
            <a:r>
              <a:rPr b="1" baseline="0" i="1" lang="en-US" sz="2400" u="none" cap="none" strike="noStrike">
                <a:solidFill>
                  <a:srgbClr val="7F7F7F"/>
                </a:solidFill>
                <a:latin typeface="Arial"/>
                <a:ea typeface="Arial"/>
                <a:cs typeface="Arial"/>
                <a:sym typeface="Arial"/>
              </a:rPr>
              <a:t>Trường đại học Luật Tp. Hồ Chí Minh</a:t>
            </a:r>
            <a:br>
              <a:rPr b="0" baseline="0" i="1" lang="en-US" sz="2400" u="none" cap="none" strike="noStrike">
                <a:solidFill>
                  <a:srgbClr val="7F7F7F"/>
                </a:solidFill>
                <a:latin typeface="Arial"/>
                <a:ea typeface="Arial"/>
                <a:cs typeface="Arial"/>
                <a:sym typeface="Arial"/>
              </a:rPr>
            </a:br>
            <a:r>
              <a:rPr b="1" baseline="0" i="1" lang="en-US" sz="2400" u="none" cap="none" strike="noStrike">
                <a:solidFill>
                  <a:srgbClr val="7F7F7F"/>
                </a:solidFill>
                <a:latin typeface="Arial"/>
                <a:ea typeface="Arial"/>
                <a:cs typeface="Arial"/>
                <a:sym typeface="Arial"/>
              </a:rPr>
              <a:t>Email: </a:t>
            </a:r>
            <a:r>
              <a:rPr b="1" baseline="0" i="1" lang="en-US" sz="2400" u="sng" cap="none" strike="noStrike">
                <a:solidFill>
                  <a:schemeClr val="hlink"/>
                </a:solidFill>
                <a:latin typeface="Trebuchet MS"/>
                <a:ea typeface="Trebuchet MS"/>
                <a:cs typeface="Trebuchet MS"/>
                <a:sym typeface="Trebuchet MS"/>
                <a:hlinkClick r:id="rId4"/>
              </a:rPr>
              <a:t>vttin@hcmulaw.edu.vn</a:t>
            </a:r>
            <a:br>
              <a:rPr b="0" baseline="0" i="1" lang="en-US" sz="2400" u="none" cap="none" strike="noStrike">
                <a:solidFill>
                  <a:srgbClr val="7F7F7F"/>
                </a:solidFill>
                <a:latin typeface="Arial"/>
                <a:ea typeface="Arial"/>
                <a:cs typeface="Arial"/>
                <a:sym typeface="Arial"/>
              </a:rPr>
            </a:br>
            <a:r>
              <a:rPr b="1" baseline="0" i="1" lang="en-US" sz="2400" u="none" cap="none" strike="noStrike">
                <a:solidFill>
                  <a:srgbClr val="7F7F7F"/>
                </a:solidFill>
                <a:latin typeface="Arial"/>
                <a:ea typeface="Arial"/>
                <a:cs typeface="Arial"/>
                <a:sym typeface="Arial"/>
              </a:rPr>
              <a:t>Điện thoại: 0918223486</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idx="1" type="body"/>
          </p:nvPr>
        </p:nvSpPr>
        <p:spPr>
          <a:xfrm>
            <a:off x="428625" y="1054100"/>
            <a:ext cx="9871074" cy="38671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Tổ chức, cá nhân xâm hại khu bảo tồn, cơ sở bảo tồn đa dạng sinh học, giống cây trồng, vật nuôi, vi sinh vật và nấm đặc hữu, có giá trị, loài thuộc Danh mục loài nguy cấp, quý, hiếm được ưu tiên bảo vệ, hành lang đa dạng sinh học thì phải bồi thường thiệt hại theo quy định của pháp luật</a:t>
            </a:r>
            <a:r>
              <a:rPr b="0" baseline="30000" i="0" lang="en-US" sz="3000" u="none" cap="none" strike="noStrike">
                <a:solidFill>
                  <a:srgbClr val="0070C0"/>
                </a:solidFill>
                <a:latin typeface="Arial"/>
                <a:ea typeface="Arial"/>
                <a:cs typeface="Arial"/>
                <a:sym typeface="Arial"/>
              </a:rPr>
              <a:t>7</a:t>
            </a:r>
            <a:r>
              <a:rPr b="0" baseline="0" i="0" lang="en-US" sz="3000" u="none" cap="none" strike="noStrike">
                <a:solidFill>
                  <a:srgbClr val="0070C0"/>
                </a:solidFill>
                <a:latin typeface="Arial"/>
                <a:ea typeface="Arial"/>
                <a:cs typeface="Arial"/>
                <a:sym typeface="Arial"/>
              </a:rPr>
              <a:t>.</a:t>
            </a:r>
          </a:p>
        </p:txBody>
      </p:sp>
      <p:sp>
        <p:nvSpPr>
          <p:cNvPr id="201" name="Shape 201"/>
          <p:cNvSpPr txBox="1"/>
          <p:nvPr/>
        </p:nvSpPr>
        <p:spPr>
          <a:xfrm>
            <a:off x="838200" y="5691187"/>
            <a:ext cx="10515599" cy="132714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baseline="30000" i="0" lang="en-US" sz="2300" u="none" cap="none" strike="noStrike">
                <a:solidFill>
                  <a:schemeClr val="dk1"/>
                </a:solidFill>
                <a:latin typeface="Arial"/>
                <a:ea typeface="Arial"/>
                <a:cs typeface="Arial"/>
                <a:sym typeface="Arial"/>
              </a:rPr>
              <a:t>7 Điều 75 Luật Đa dạng sinh học 2008.</a:t>
            </a:r>
          </a:p>
          <a:p>
            <a:pPr indent="0" lvl="0" marL="0" marR="0" rtl="0" algn="l">
              <a:lnSpc>
                <a:spcPct val="90000"/>
              </a:lnSpc>
              <a:spcBef>
                <a:spcPts val="0"/>
              </a:spcBef>
              <a:spcAft>
                <a:spcPts val="0"/>
              </a:spcAft>
              <a:buClr>
                <a:schemeClr val="dk1"/>
              </a:buClr>
              <a:buSzPct val="25000"/>
              <a:buFont typeface="Arial"/>
              <a:buNone/>
            </a:pPr>
            <a:r>
              <a:rPr b="0" baseline="30000" i="0" lang="en-US" sz="2300" u="none" cap="none" strike="noStrike">
                <a:solidFill>
                  <a:schemeClr val="dk1"/>
                </a:solidFill>
                <a:latin typeface="Arial"/>
                <a:ea typeface="Arial"/>
                <a:cs typeface="Arial"/>
                <a:sym typeface="Arial"/>
              </a:rPr>
              <a:t>8 Điều 80 Luật Bảo vệ và Phát triển rừng 2004.</a:t>
            </a:r>
          </a:p>
        </p:txBody>
      </p:sp>
      <p:cxnSp>
        <p:nvCxnSpPr>
          <p:cNvPr id="202" name="Shape 202"/>
          <p:cNvCxnSpPr/>
          <p:nvPr/>
        </p:nvCxnSpPr>
        <p:spPr>
          <a:xfrm>
            <a:off x="279400" y="5886450"/>
            <a:ext cx="10325099" cy="0"/>
          </a:xfrm>
          <a:prstGeom prst="straightConnector1">
            <a:avLst/>
          </a:prstGeom>
          <a:noFill/>
          <a:ln cap="rnd" cmpd="sng" w="12700">
            <a:solidFill>
              <a:schemeClr val="dk1"/>
            </a:solidFill>
            <a:prstDash val="solid"/>
            <a:miter/>
            <a:headEnd len="med" w="med" type="none"/>
            <a:tailEnd len="med" w="med" type="none"/>
          </a:ln>
        </p:spPr>
      </p:cxnSp>
      <p:sp>
        <p:nvSpPr>
          <p:cNvPr id="203" name="Shape 203"/>
          <p:cNvSpPr txBox="1"/>
          <p:nvPr>
            <p:ph type="title"/>
          </p:nvPr>
        </p:nvSpPr>
        <p:spPr>
          <a:xfrm>
            <a:off x="219075" y="247650"/>
            <a:ext cx="11372850" cy="1325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baseline="0" i="0" lang="en-US" sz="3000" u="none" cap="none" strike="noStrike">
                <a:solidFill>
                  <a:srgbClr val="FF0000"/>
                </a:solidFill>
                <a:latin typeface="Arial"/>
                <a:ea typeface="Arial"/>
                <a:cs typeface="Arial"/>
                <a:sym typeface="Arial"/>
              </a:rPr>
              <a:t>* Nội dung chủ yếu trong các văn bản này bao gồm:</a:t>
            </a:r>
            <a:br>
              <a:rPr b="0" baseline="0" i="0" lang="en-US" sz="3000" u="none" cap="none" strike="noStrike">
                <a:solidFill>
                  <a:schemeClr val="accent1"/>
                </a:solidFill>
                <a:latin typeface="Trebuchet MS"/>
                <a:ea typeface="Trebuchet MS"/>
                <a:cs typeface="Trebuchet MS"/>
                <a:sym typeface="Trebuchet MS"/>
              </a:rPr>
            </a:br>
          </a:p>
        </p:txBody>
      </p:sp>
      <p:pic>
        <p:nvPicPr>
          <p:cNvPr id="204" name="Shape 204"/>
          <p:cNvPicPr preferRelativeResize="0"/>
          <p:nvPr/>
        </p:nvPicPr>
        <p:blipFill rotWithShape="1">
          <a:blip r:embed="rId3">
            <a:alphaModFix/>
          </a:blip>
          <a:srcRect b="0" l="0" r="0" t="0"/>
          <a:stretch/>
        </p:blipFill>
        <p:spPr>
          <a:xfrm>
            <a:off x="9037636" y="4859337"/>
            <a:ext cx="3084512" cy="19272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idx="1" type="body"/>
          </p:nvPr>
        </p:nvSpPr>
        <p:spPr>
          <a:xfrm>
            <a:off x="387350" y="909637"/>
            <a:ext cx="9550400" cy="4792661"/>
          </a:xfrm>
          <a:prstGeom prst="rect">
            <a:avLst/>
          </a:prstGeom>
          <a:noFill/>
          <a:ln>
            <a:noFill/>
          </a:ln>
        </p:spPr>
        <p:txBody>
          <a:bodyPr anchorCtr="0" anchor="t" bIns="45700" lIns="91425" rIns="91425" tIns="45700">
            <a:noAutofit/>
          </a:bodyPr>
          <a:lstStyle/>
          <a:p>
            <a:pPr indent="0" lvl="0" marL="0" marR="0" rtl="0" algn="just">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Nhiệm vụ của kiểm lâm thực hiện việc hợp tác quốc tế trong kiểm soát kinh doanh, buôn bán thực vật rừng, động vật rừng</a:t>
            </a:r>
            <a:r>
              <a:rPr b="0" baseline="30000" i="0" lang="en-US" sz="3000" u="none" cap="none" strike="noStrike">
                <a:solidFill>
                  <a:srgbClr val="0070C0"/>
                </a:solidFill>
                <a:latin typeface="Arial"/>
                <a:ea typeface="Arial"/>
                <a:cs typeface="Arial"/>
                <a:sym typeface="Arial"/>
              </a:rPr>
              <a:t>8</a:t>
            </a:r>
            <a:r>
              <a:rPr b="0" baseline="0" i="0" lang="en-US" sz="3000" u="none" cap="none" strike="noStrike">
                <a:solidFill>
                  <a:srgbClr val="0070C0"/>
                </a:solidFill>
                <a:latin typeface="Arial"/>
                <a:ea typeface="Arial"/>
                <a:cs typeface="Arial"/>
                <a:sym typeface="Arial"/>
              </a:rPr>
              <a:t>.</a:t>
            </a:r>
          </a:p>
          <a:p>
            <a:pPr indent="0" lvl="0" marL="0" marR="0" rtl="0" algn="just">
              <a:lnSpc>
                <a:spcPct val="114000"/>
              </a:lnSpc>
              <a:spcBef>
                <a:spcPts val="120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Nhiệm vụ, quyền hạn của cảnh sát môi trường và chức năng nhiệm vụ của Hải quan.</a:t>
            </a:r>
          </a:p>
          <a:p>
            <a:pPr indent="0" lvl="0" marL="0" marR="0" rtl="0" algn="just">
              <a:lnSpc>
                <a:spcPct val="114000"/>
              </a:lnSpc>
              <a:spcBef>
                <a:spcPts val="1200"/>
              </a:spcBef>
              <a:spcAft>
                <a:spcPts val="60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Bộ luật Hình sự có quy định về tội vi phạm các quy định về bảo vệ động vật hoang dã quý hiếm tại Điều 190.</a:t>
            </a:r>
          </a:p>
          <a:p>
            <a:pPr indent="0" lvl="0" marL="0" marR="0" rtl="0" algn="l">
              <a:spcBef>
                <a:spcPts val="0"/>
              </a:spcBef>
              <a:buNone/>
            </a:pPr>
            <a:r>
              <a:t/>
            </a:r>
            <a:endParaRPr b="0" baseline="0" i="0" sz="3000" u="none" cap="none" strike="noStrike">
              <a:solidFill>
                <a:srgbClr val="0070C0"/>
              </a:solidFill>
              <a:latin typeface="Arial"/>
              <a:ea typeface="Arial"/>
              <a:cs typeface="Arial"/>
              <a:sym typeface="Arial"/>
            </a:endParaRPr>
          </a:p>
        </p:txBody>
      </p:sp>
      <p:sp>
        <p:nvSpPr>
          <p:cNvPr id="210" name="Shape 210"/>
          <p:cNvSpPr txBox="1"/>
          <p:nvPr/>
        </p:nvSpPr>
        <p:spPr>
          <a:xfrm>
            <a:off x="219075" y="247650"/>
            <a:ext cx="11372850" cy="1325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baseline="0" i="0" lang="en-US" sz="3000" u="none" cap="none" strike="noStrike">
                <a:solidFill>
                  <a:srgbClr val="FF0000"/>
                </a:solidFill>
                <a:latin typeface="Arial"/>
                <a:ea typeface="Arial"/>
                <a:cs typeface="Arial"/>
                <a:sym typeface="Arial"/>
              </a:rPr>
              <a:t>* Nội dung chủ yếu trong các văn bản này bao gồm:</a:t>
            </a:r>
            <a:br>
              <a:rPr b="0" baseline="0" i="0" lang="en-US" sz="3000" u="none" cap="none" strike="noStrike">
                <a:solidFill>
                  <a:schemeClr val="accent1"/>
                </a:solidFill>
                <a:latin typeface="Trebuchet MS"/>
                <a:ea typeface="Trebuchet MS"/>
                <a:cs typeface="Trebuchet MS"/>
                <a:sym typeface="Trebuchet MS"/>
              </a:rPr>
            </a:br>
          </a:p>
        </p:txBody>
      </p:sp>
      <p:sp>
        <p:nvSpPr>
          <p:cNvPr id="211" name="Shape 211"/>
          <p:cNvSpPr txBox="1"/>
          <p:nvPr/>
        </p:nvSpPr>
        <p:spPr>
          <a:xfrm>
            <a:off x="838200" y="5691187"/>
            <a:ext cx="10515599" cy="132714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baseline="30000" i="0" lang="en-US" sz="2300" u="none" cap="none" strike="noStrike">
                <a:solidFill>
                  <a:schemeClr val="dk1"/>
                </a:solidFill>
                <a:latin typeface="Arial"/>
                <a:ea typeface="Arial"/>
                <a:cs typeface="Arial"/>
                <a:sym typeface="Arial"/>
              </a:rPr>
              <a:t>8 Điều 80 Luật Bảo vệ và Phát triển rừng 2004.</a:t>
            </a:r>
          </a:p>
        </p:txBody>
      </p:sp>
      <p:cxnSp>
        <p:nvCxnSpPr>
          <p:cNvPr id="212" name="Shape 212"/>
          <p:cNvCxnSpPr/>
          <p:nvPr/>
        </p:nvCxnSpPr>
        <p:spPr>
          <a:xfrm>
            <a:off x="279400" y="5886450"/>
            <a:ext cx="10325099" cy="0"/>
          </a:xfrm>
          <a:prstGeom prst="straightConnector1">
            <a:avLst/>
          </a:prstGeom>
          <a:noFill/>
          <a:ln cap="rnd" cmpd="sng" w="12700">
            <a:solidFill>
              <a:schemeClr val="dk1"/>
            </a:solidFill>
            <a:prstDash val="solid"/>
            <a:miter/>
            <a:headEnd len="med" w="med" type="none"/>
            <a:tailEnd len="med" w="med" type="none"/>
          </a:ln>
        </p:spPr>
      </p:cxnSp>
      <p:pic>
        <p:nvPicPr>
          <p:cNvPr id="213" name="Shape 213"/>
          <p:cNvPicPr preferRelativeResize="0"/>
          <p:nvPr/>
        </p:nvPicPr>
        <p:blipFill rotWithShape="1">
          <a:blip r:embed="rId4">
            <a:alphaModFix/>
          </a:blip>
          <a:srcRect b="0" l="0" r="0" t="0"/>
          <a:stretch/>
        </p:blipFill>
        <p:spPr>
          <a:xfrm>
            <a:off x="9186861" y="4881562"/>
            <a:ext cx="2930525" cy="19335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pic>
        <p:nvPicPr>
          <p:cNvPr id="218" name="Shape 218"/>
          <p:cNvPicPr preferRelativeResize="0"/>
          <p:nvPr/>
        </p:nvPicPr>
        <p:blipFill rotWithShape="1">
          <a:blip r:embed="rId3">
            <a:alphaModFix/>
          </a:blip>
          <a:srcRect b="0" l="0" r="0" t="0"/>
          <a:stretch/>
        </p:blipFill>
        <p:spPr>
          <a:xfrm>
            <a:off x="625475" y="352425"/>
            <a:ext cx="8491536" cy="60007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838200" y="881062"/>
            <a:ext cx="10515599" cy="1325562"/>
          </a:xfrm>
          <a:prstGeom prst="rect">
            <a:avLst/>
          </a:prstGeom>
          <a:noFill/>
          <a:ln>
            <a:noFill/>
          </a:ln>
        </p:spPr>
        <p:txBody>
          <a:bodyPr anchorCtr="0" anchor="t" bIns="45700" lIns="91425" rIns="91425" tIns="45700">
            <a:noAutofit/>
          </a:bodyPr>
          <a:lstStyle/>
          <a:p>
            <a:pPr indent="-342900" lvl="0" marL="342900" marR="0" rtl="0" algn="just">
              <a:lnSpc>
                <a:spcPct val="90000"/>
              </a:lnSpc>
              <a:spcBef>
                <a:spcPts val="0"/>
              </a:spcBef>
              <a:spcAft>
                <a:spcPts val="0"/>
              </a:spcAft>
              <a:buClr>
                <a:srgbClr val="FF0000"/>
              </a:buClr>
              <a:buSzPct val="25000"/>
              <a:buFont typeface="Arial"/>
              <a:buNone/>
            </a:pPr>
            <a:r>
              <a:rPr b="0" baseline="0" i="0" lang="en-US" sz="4500" u="none" cap="none" strike="noStrike">
                <a:solidFill>
                  <a:srgbClr val="FF0000"/>
                </a:solidFill>
                <a:latin typeface="Arial"/>
                <a:ea typeface="Arial"/>
                <a:cs typeface="Arial"/>
                <a:sym typeface="Arial"/>
              </a:rPr>
              <a:t>1.2.2 </a:t>
            </a:r>
            <a:r>
              <a:rPr b="1" baseline="0" i="0" lang="en-US" sz="4500" u="none" cap="none" strike="noStrike">
                <a:solidFill>
                  <a:srgbClr val="FF0000"/>
                </a:solidFill>
                <a:latin typeface="Arial"/>
                <a:ea typeface="Arial"/>
                <a:cs typeface="Arial"/>
                <a:sym typeface="Arial"/>
              </a:rPr>
              <a:t>Văn bản dưới luật</a:t>
            </a:r>
          </a:p>
        </p:txBody>
      </p:sp>
      <p:sp>
        <p:nvSpPr>
          <p:cNvPr id="224" name="Shape 224"/>
          <p:cNvSpPr txBox="1"/>
          <p:nvPr>
            <p:ph idx="1" type="body"/>
          </p:nvPr>
        </p:nvSpPr>
        <p:spPr>
          <a:xfrm>
            <a:off x="381000" y="2206625"/>
            <a:ext cx="9748836" cy="4351336"/>
          </a:xfrm>
          <a:prstGeom prst="rect">
            <a:avLst/>
          </a:prstGeom>
          <a:noFill/>
          <a:ln>
            <a:noFill/>
          </a:ln>
        </p:spPr>
        <p:txBody>
          <a:bodyPr anchorCtr="0" anchor="t" bIns="45700" lIns="91425" rIns="91425" tIns="45700">
            <a:noAutofit/>
          </a:bodyPr>
          <a:lstStyle/>
          <a:p>
            <a:pPr indent="-342900" lvl="0" marL="342900" marR="0" rtl="0" algn="just">
              <a:lnSpc>
                <a:spcPct val="114000"/>
              </a:lnSpc>
              <a:spcBef>
                <a:spcPts val="0"/>
              </a:spcBef>
              <a:spcAft>
                <a:spcPts val="600"/>
              </a:spcAft>
              <a:buClr>
                <a:schemeClr val="accent1"/>
              </a:buClr>
              <a:buSzPct val="80000"/>
              <a:buFont typeface="Noto Symbol"/>
              <a:buChar char=""/>
            </a:pPr>
            <a:r>
              <a:rPr b="1" baseline="0" i="0" lang="en-US" sz="3000" u="none" cap="none" strike="noStrike">
                <a:solidFill>
                  <a:srgbClr val="0070C0"/>
                </a:solidFill>
                <a:latin typeface="Arial"/>
                <a:ea typeface="Arial"/>
                <a:cs typeface="Arial"/>
                <a:sym typeface="Arial"/>
              </a:rPr>
              <a:t>Có hơn 20 văn bản bao gồm các Nghị định của Chính phủ, Thông Tư, Quyết Định của các Bộ quy định liên quan đến ĐVHD.</a:t>
            </a:r>
          </a:p>
        </p:txBody>
      </p:sp>
      <p:pic>
        <p:nvPicPr>
          <p:cNvPr id="225" name="Shape 225"/>
          <p:cNvPicPr preferRelativeResize="0"/>
          <p:nvPr/>
        </p:nvPicPr>
        <p:blipFill rotWithShape="1">
          <a:blip r:embed="rId3">
            <a:alphaModFix/>
          </a:blip>
          <a:srcRect b="0" l="0" r="0" t="0"/>
          <a:stretch/>
        </p:blipFill>
        <p:spPr>
          <a:xfrm>
            <a:off x="8682036" y="4427537"/>
            <a:ext cx="3438525" cy="23590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b="0" l="0" r="0" t="0"/>
          <a:stretch/>
        </p:blipFill>
        <p:spPr>
          <a:xfrm>
            <a:off x="9593261" y="5100637"/>
            <a:ext cx="2554286" cy="1709736"/>
          </a:xfrm>
          <a:prstGeom prst="rect">
            <a:avLst/>
          </a:prstGeom>
          <a:noFill/>
          <a:ln>
            <a:noFill/>
          </a:ln>
        </p:spPr>
      </p:pic>
      <p:sp>
        <p:nvSpPr>
          <p:cNvPr id="231" name="Shape 231"/>
          <p:cNvSpPr txBox="1"/>
          <p:nvPr>
            <p:ph idx="1" type="body"/>
          </p:nvPr>
        </p:nvSpPr>
        <p:spPr>
          <a:xfrm>
            <a:off x="457200" y="1577975"/>
            <a:ext cx="9793287" cy="4456111"/>
          </a:xfrm>
          <a:prstGeom prst="rect">
            <a:avLst/>
          </a:prstGeom>
          <a:noFill/>
          <a:ln>
            <a:noFill/>
          </a:ln>
        </p:spPr>
        <p:txBody>
          <a:bodyPr anchorCtr="0" anchor="t" bIns="45700" lIns="91425" rIns="91425" tIns="45700">
            <a:noAutofit/>
          </a:bodyPr>
          <a:lstStyle/>
          <a:p>
            <a:pPr indent="0" lvl="0" marL="0" marR="0" rtl="0" algn="just">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Cơ quan quản lý Việt Nam.</a:t>
            </a:r>
          </a:p>
          <a:p>
            <a:pPr indent="0" lvl="0" marL="0" marR="0" rtl="0" algn="just">
              <a:lnSpc>
                <a:spcPct val="114000"/>
              </a:lnSpc>
              <a:spcBef>
                <a:spcPts val="120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Danh mục động thực vật hoang dã nguy cấp quý hiếm, xác định tiêu chí các loài nguy cấp ưu tiên bảo vệ.</a:t>
            </a:r>
          </a:p>
          <a:p>
            <a:pPr indent="0" lvl="0" marL="0" marR="0" rtl="0" algn="just">
              <a:lnSpc>
                <a:spcPct val="114000"/>
              </a:lnSpc>
              <a:spcBef>
                <a:spcPts val="1200"/>
              </a:spcBef>
              <a:spcAft>
                <a:spcPts val="60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Quản lý hoạt động xuất khẩu, nhập khẩu, tái xuất khẩu, nhập nội từ biển, quá cảnh động thực vật hoang dã nguy cấp quý hiếm và loài nguy cấp ưu tiên bảo vệ.</a:t>
            </a:r>
          </a:p>
          <a:p>
            <a:pPr indent="0" lvl="0" marL="0" marR="0" rtl="0" algn="l">
              <a:spcBef>
                <a:spcPts val="0"/>
              </a:spcBef>
              <a:buNone/>
            </a:pPr>
            <a:r>
              <a:t/>
            </a:r>
            <a:endParaRPr b="0" baseline="0" i="0" sz="3000" u="none" cap="none" strike="noStrike">
              <a:solidFill>
                <a:srgbClr val="0070C0"/>
              </a:solidFill>
              <a:latin typeface="Arial"/>
              <a:ea typeface="Arial"/>
              <a:cs typeface="Arial"/>
              <a:sym typeface="Arial"/>
            </a:endParaRPr>
          </a:p>
        </p:txBody>
      </p:sp>
      <p:sp>
        <p:nvSpPr>
          <p:cNvPr id="232" name="Shape 232"/>
          <p:cNvSpPr txBox="1"/>
          <p:nvPr/>
        </p:nvSpPr>
        <p:spPr>
          <a:xfrm>
            <a:off x="457200" y="468312"/>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0000"/>
              </a:buClr>
              <a:buSzPct val="25000"/>
              <a:buFont typeface="Arial"/>
              <a:buNone/>
            </a:pPr>
            <a:r>
              <a:rPr b="0" baseline="0" i="0" lang="en-US" sz="3000" u="none" cap="none" strike="noStrike">
                <a:solidFill>
                  <a:srgbClr val="FF0000"/>
                </a:solidFill>
                <a:latin typeface="Arial"/>
                <a:ea typeface="Arial"/>
                <a:cs typeface="Arial"/>
                <a:sym typeface="Arial"/>
              </a:rPr>
              <a:t>* Nội dung cơ bản của các văn bản này bao gồm:</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idx="1" type="body"/>
          </p:nvPr>
        </p:nvSpPr>
        <p:spPr>
          <a:xfrm>
            <a:off x="457200" y="1484312"/>
            <a:ext cx="10058399" cy="5132386"/>
          </a:xfrm>
          <a:prstGeom prst="rect">
            <a:avLst/>
          </a:prstGeom>
          <a:noFill/>
          <a:ln>
            <a:noFill/>
          </a:ln>
        </p:spPr>
        <p:txBody>
          <a:bodyPr anchorCtr="0" anchor="t" bIns="45700" lIns="91425" rIns="91425" tIns="45700">
            <a:noAutofit/>
          </a:bodyPr>
          <a:lstStyle/>
          <a:p>
            <a:pPr indent="0" lvl="0" marL="0" marR="0" rtl="0" algn="just">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Các loại giấy phép, chứng chỉ.</a:t>
            </a:r>
          </a:p>
          <a:p>
            <a:pPr indent="0" lvl="0" marL="0" marR="0" rtl="0" algn="just">
              <a:lnSpc>
                <a:spcPct val="114000"/>
              </a:lnSpc>
              <a:spcBef>
                <a:spcPts val="120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Thanh tra, kiểm tra, xử lý vi phạm.</a:t>
            </a:r>
          </a:p>
          <a:p>
            <a:pPr indent="0" lvl="0" marL="0" marR="0" rtl="0" algn="just">
              <a:lnSpc>
                <a:spcPct val="114000"/>
              </a:lnSpc>
              <a:spcBef>
                <a:spcPts val="120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Cứu hộ đưa loài thuộc Danh mục loài được ưu tiên bảo vệ vào cơ sở bảo tồn đa dạng sinh học và thả lại nơi sinh sống tự nhiên của chúng; xử lý mẫu vật.</a:t>
            </a:r>
          </a:p>
          <a:p>
            <a:pPr indent="0" lvl="0" marL="0" marR="0" rtl="0" algn="just">
              <a:lnSpc>
                <a:spcPct val="114000"/>
              </a:lnSpc>
              <a:spcBef>
                <a:spcPts val="120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Quy định các loại hàng hóa cấm xuất, </a:t>
            </a:r>
          </a:p>
          <a:p>
            <a:pPr indent="0" lvl="0" marL="0" marR="0" rtl="0" algn="just">
              <a:lnSpc>
                <a:spcPct val="114000"/>
              </a:lnSpc>
              <a:spcBef>
                <a:spcPts val="1200"/>
              </a:spcBef>
              <a:spcAft>
                <a:spcPts val="60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nhập khẩu theo pháp luật thương mại.</a:t>
            </a:r>
          </a:p>
          <a:p>
            <a:pPr indent="0" lvl="0" marL="0" marR="0" rtl="0" algn="l">
              <a:spcBef>
                <a:spcPts val="0"/>
              </a:spcBef>
              <a:buNone/>
            </a:pPr>
            <a:r>
              <a:t/>
            </a:r>
            <a:endParaRPr b="0" baseline="0" i="0" sz="3000" u="none" cap="none" strike="noStrike">
              <a:solidFill>
                <a:srgbClr val="0070C0"/>
              </a:solidFill>
              <a:latin typeface="Arial"/>
              <a:ea typeface="Arial"/>
              <a:cs typeface="Arial"/>
              <a:sym typeface="Arial"/>
            </a:endParaRPr>
          </a:p>
        </p:txBody>
      </p:sp>
      <p:sp>
        <p:nvSpPr>
          <p:cNvPr id="238" name="Shape 238"/>
          <p:cNvSpPr txBox="1"/>
          <p:nvPr/>
        </p:nvSpPr>
        <p:spPr>
          <a:xfrm>
            <a:off x="457200" y="468312"/>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0000"/>
              </a:buClr>
              <a:buSzPct val="25000"/>
              <a:buFont typeface="Arial"/>
              <a:buNone/>
            </a:pPr>
            <a:r>
              <a:rPr b="0" baseline="0" i="0" lang="en-US" sz="3000" u="none" cap="none" strike="noStrike">
                <a:solidFill>
                  <a:srgbClr val="FF0000"/>
                </a:solidFill>
                <a:latin typeface="Arial"/>
                <a:ea typeface="Arial"/>
                <a:cs typeface="Arial"/>
                <a:sym typeface="Arial"/>
              </a:rPr>
              <a:t>* Nội dung cơ bản của các văn bản này bao gồm:</a:t>
            </a:r>
          </a:p>
        </p:txBody>
      </p:sp>
      <p:pic>
        <p:nvPicPr>
          <p:cNvPr id="239" name="Shape 239"/>
          <p:cNvPicPr preferRelativeResize="0"/>
          <p:nvPr/>
        </p:nvPicPr>
        <p:blipFill rotWithShape="1">
          <a:blip r:embed="rId3">
            <a:alphaModFix/>
          </a:blip>
          <a:srcRect b="0" l="0" r="0" t="0"/>
          <a:stretch/>
        </p:blipFill>
        <p:spPr>
          <a:xfrm>
            <a:off x="8937625" y="4705350"/>
            <a:ext cx="3155950" cy="209232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pic>
        <p:nvPicPr>
          <p:cNvPr id="244" name="Shape 244"/>
          <p:cNvPicPr preferRelativeResize="0"/>
          <p:nvPr/>
        </p:nvPicPr>
        <p:blipFill rotWithShape="1">
          <a:blip r:embed="rId3">
            <a:alphaModFix/>
          </a:blip>
          <a:srcRect b="0" l="0" r="0" t="0"/>
          <a:stretch/>
        </p:blipFill>
        <p:spPr>
          <a:xfrm>
            <a:off x="8880475" y="4632325"/>
            <a:ext cx="3236912" cy="2152649"/>
          </a:xfrm>
          <a:prstGeom prst="rect">
            <a:avLst/>
          </a:prstGeom>
          <a:noFill/>
          <a:ln>
            <a:noFill/>
          </a:ln>
        </p:spPr>
      </p:pic>
      <p:sp>
        <p:nvSpPr>
          <p:cNvPr id="245" name="Shape 245"/>
          <p:cNvSpPr txBox="1"/>
          <p:nvPr>
            <p:ph type="title"/>
          </p:nvPr>
        </p:nvSpPr>
        <p:spPr>
          <a:xfrm>
            <a:off x="838200" y="381000"/>
            <a:ext cx="10515599" cy="1325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baseline="0" i="0" lang="en-US" sz="3500" u="none" cap="none" strike="noStrike">
                <a:solidFill>
                  <a:srgbClr val="FF0000"/>
                </a:solidFill>
                <a:latin typeface="Arial"/>
                <a:ea typeface="Arial"/>
                <a:cs typeface="Arial"/>
                <a:sym typeface="Arial"/>
              </a:rPr>
              <a:t>2. </a:t>
            </a:r>
            <a:r>
              <a:rPr b="1" baseline="0" i="0" lang="en-US" sz="3500" u="none" cap="none" strike="noStrike">
                <a:solidFill>
                  <a:srgbClr val="FF0000"/>
                </a:solidFill>
                <a:latin typeface="Arial"/>
                <a:ea typeface="Arial"/>
                <a:cs typeface="Arial"/>
                <a:sym typeface="Arial"/>
              </a:rPr>
              <a:t>Đánh giá</a:t>
            </a:r>
          </a:p>
        </p:txBody>
      </p:sp>
      <p:sp>
        <p:nvSpPr>
          <p:cNvPr id="246" name="Shape 246"/>
          <p:cNvSpPr txBox="1"/>
          <p:nvPr/>
        </p:nvSpPr>
        <p:spPr>
          <a:xfrm>
            <a:off x="838200" y="739775"/>
            <a:ext cx="10515599" cy="1325562"/>
          </a:xfrm>
          <a:prstGeom prst="rect">
            <a:avLst/>
          </a:prstGeom>
          <a:noFill/>
          <a:ln>
            <a:noFill/>
          </a:ln>
        </p:spPr>
        <p:txBody>
          <a:bodyPr anchorCtr="0" anchor="ctr" bIns="45700" lIns="91425" rIns="91425" tIns="45700">
            <a:noAutofit/>
          </a:bodyPr>
          <a:lstStyle/>
          <a:p>
            <a:pPr indent="0" lvl="1" marL="0" marR="0" rtl="0" algn="l">
              <a:lnSpc>
                <a:spcPct val="90000"/>
              </a:lnSpc>
              <a:spcBef>
                <a:spcPts val="0"/>
              </a:spcBef>
              <a:spcAft>
                <a:spcPts val="0"/>
              </a:spcAft>
              <a:buClr>
                <a:srgbClr val="FF0000"/>
              </a:buClr>
              <a:buSzPct val="25000"/>
              <a:buFont typeface="Arial"/>
              <a:buNone/>
            </a:pPr>
            <a:r>
              <a:rPr b="0" baseline="0" i="0" lang="en-US" sz="3500" u="none" cap="none" strike="noStrike">
                <a:solidFill>
                  <a:srgbClr val="FF0000"/>
                </a:solidFill>
                <a:latin typeface="Arial"/>
                <a:ea typeface="Arial"/>
                <a:cs typeface="Arial"/>
                <a:sym typeface="Arial"/>
              </a:rPr>
              <a:t>2.1 </a:t>
            </a:r>
            <a:r>
              <a:rPr b="1" baseline="0" i="0" lang="en-US" sz="3500" u="none" cap="none" strike="noStrike">
                <a:solidFill>
                  <a:srgbClr val="FF0000"/>
                </a:solidFill>
                <a:latin typeface="Arial"/>
                <a:ea typeface="Arial"/>
                <a:cs typeface="Arial"/>
                <a:sym typeface="Arial"/>
              </a:rPr>
              <a:t>Tác động tích cực</a:t>
            </a:r>
          </a:p>
        </p:txBody>
      </p:sp>
      <p:sp>
        <p:nvSpPr>
          <p:cNvPr id="247" name="Shape 247"/>
          <p:cNvSpPr txBox="1"/>
          <p:nvPr/>
        </p:nvSpPr>
        <p:spPr>
          <a:xfrm>
            <a:off x="452437" y="1706561"/>
            <a:ext cx="10063161" cy="5151437"/>
          </a:xfrm>
          <a:prstGeom prst="rect">
            <a:avLst/>
          </a:prstGeom>
          <a:noFill/>
          <a:ln>
            <a:noFill/>
          </a:ln>
        </p:spPr>
        <p:txBody>
          <a:bodyPr anchorCtr="0" anchor="ctr" bIns="45700" lIns="91425" rIns="91425" tIns="45700">
            <a:noAutofit/>
          </a:bodyPr>
          <a:lstStyle/>
          <a:p>
            <a:pPr indent="0" lvl="1" marL="0" marR="0" rtl="0" algn="just">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Các chủ trương, giải pháp của Đảng; các quy định pháp luật hiện hành về ĐVHD đã bắt nhịp kịp thời với những chuyển biến nhận thức trên thế giới. </a:t>
            </a:r>
          </a:p>
          <a:p>
            <a:pPr indent="0" lvl="1" marL="0" marR="0" rtl="0" algn="just">
              <a:lnSpc>
                <a:spcPct val="114000"/>
              </a:lnSpc>
              <a:spcBef>
                <a:spcPts val="1200"/>
              </a:spcBef>
              <a:spcAft>
                <a:spcPts val="60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Vấn đề kiểm soát buôn bán ĐVHD, xử lý các hành vi khai thác, buôn bán và tiêu thụ trái phép khai thác, buôn bán và tiêu thụ trái phép ĐVHD đã được chú trọng và đạt được một số thành công ban đầu.</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677862" y="465137"/>
            <a:ext cx="8596311" cy="1320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FF0000"/>
              </a:buClr>
              <a:buSzPct val="25000"/>
              <a:buFont typeface="Arial"/>
              <a:buNone/>
            </a:pPr>
            <a:r>
              <a:rPr b="0" baseline="0" i="0" lang="en-US" sz="3500" u="none" cap="none" strike="noStrike">
                <a:solidFill>
                  <a:srgbClr val="FF0000"/>
                </a:solidFill>
                <a:latin typeface="Arial"/>
                <a:ea typeface="Arial"/>
                <a:cs typeface="Arial"/>
                <a:sym typeface="Arial"/>
              </a:rPr>
              <a:t>2.2 </a:t>
            </a:r>
            <a:r>
              <a:rPr b="1" baseline="0" i="0" lang="en-US" sz="3500" u="none" cap="none" strike="noStrike">
                <a:solidFill>
                  <a:srgbClr val="FF0000"/>
                </a:solidFill>
                <a:latin typeface="Arial"/>
                <a:ea typeface="Arial"/>
                <a:cs typeface="Arial"/>
                <a:sym typeface="Arial"/>
              </a:rPr>
              <a:t>Hạn chế và đề xuất </a:t>
            </a:r>
          </a:p>
        </p:txBody>
      </p:sp>
      <p:sp>
        <p:nvSpPr>
          <p:cNvPr id="253" name="Shape 253"/>
          <p:cNvSpPr txBox="1"/>
          <p:nvPr/>
        </p:nvSpPr>
        <p:spPr>
          <a:xfrm>
            <a:off x="646112" y="690562"/>
            <a:ext cx="10515599" cy="1325562"/>
          </a:xfrm>
          <a:prstGeom prst="rect">
            <a:avLst/>
          </a:prstGeom>
          <a:noFill/>
          <a:ln>
            <a:noFill/>
          </a:ln>
        </p:spPr>
        <p:txBody>
          <a:bodyPr anchorCtr="0" anchor="ctr" bIns="45700" lIns="91425" rIns="91425" tIns="45700">
            <a:noAutofit/>
          </a:bodyPr>
          <a:lstStyle/>
          <a:p>
            <a:pPr indent="0" lvl="1" marL="0" marR="0" rtl="0" algn="l">
              <a:lnSpc>
                <a:spcPct val="90000"/>
              </a:lnSpc>
              <a:spcBef>
                <a:spcPts val="0"/>
              </a:spcBef>
              <a:spcAft>
                <a:spcPts val="0"/>
              </a:spcAft>
              <a:buClr>
                <a:srgbClr val="FF0000"/>
              </a:buClr>
              <a:buSzPct val="25000"/>
              <a:buFont typeface="Arial"/>
              <a:buNone/>
            </a:pPr>
            <a:r>
              <a:rPr b="0" baseline="0" i="1" lang="en-US" sz="3500" u="none" cap="none" strike="noStrike">
                <a:solidFill>
                  <a:srgbClr val="FF0000"/>
                </a:solidFill>
                <a:latin typeface="Arial"/>
                <a:ea typeface="Arial"/>
                <a:cs typeface="Arial"/>
                <a:sym typeface="Arial"/>
              </a:rPr>
              <a:t>2.2.1 </a:t>
            </a:r>
            <a:r>
              <a:rPr b="1" baseline="0" i="1" lang="en-US" sz="3500" u="none" cap="none" strike="noStrike">
                <a:solidFill>
                  <a:srgbClr val="FF0000"/>
                </a:solidFill>
                <a:latin typeface="Arial"/>
                <a:ea typeface="Arial"/>
                <a:cs typeface="Arial"/>
                <a:sym typeface="Arial"/>
              </a:rPr>
              <a:t>Hạn chế chung và đề xuất</a:t>
            </a:r>
          </a:p>
        </p:txBody>
      </p:sp>
      <p:sp>
        <p:nvSpPr>
          <p:cNvPr id="254" name="Shape 254"/>
          <p:cNvSpPr txBox="1"/>
          <p:nvPr/>
        </p:nvSpPr>
        <p:spPr>
          <a:xfrm>
            <a:off x="669925" y="1323975"/>
            <a:ext cx="10515599" cy="1325562"/>
          </a:xfrm>
          <a:prstGeom prst="rect">
            <a:avLst/>
          </a:prstGeom>
          <a:noFill/>
          <a:ln>
            <a:noFill/>
          </a:ln>
        </p:spPr>
        <p:txBody>
          <a:bodyPr anchorCtr="0" anchor="ctr" bIns="45700" lIns="91425" rIns="91425" tIns="45700">
            <a:noAutofit/>
          </a:bodyPr>
          <a:lstStyle/>
          <a:p>
            <a:pPr indent="0" lvl="1" marL="0" marR="0" rtl="0" algn="l">
              <a:lnSpc>
                <a:spcPct val="90000"/>
              </a:lnSpc>
              <a:spcBef>
                <a:spcPts val="0"/>
              </a:spcBef>
              <a:spcAft>
                <a:spcPts val="0"/>
              </a:spcAft>
              <a:buClr>
                <a:srgbClr val="FF0000"/>
              </a:buClr>
              <a:buSzPct val="25000"/>
              <a:buFont typeface="Arial"/>
              <a:buNone/>
            </a:pPr>
            <a:r>
              <a:rPr b="0" baseline="0" i="1" lang="en-US" sz="3000" u="none" cap="none" strike="noStrike">
                <a:solidFill>
                  <a:srgbClr val="FF0000"/>
                </a:solidFill>
                <a:latin typeface="Arial"/>
                <a:ea typeface="Arial"/>
                <a:cs typeface="Arial"/>
                <a:sym typeface="Arial"/>
              </a:rPr>
              <a:t>a) Hạn chế</a:t>
            </a:r>
          </a:p>
        </p:txBody>
      </p:sp>
      <p:sp>
        <p:nvSpPr>
          <p:cNvPr id="255" name="Shape 255"/>
          <p:cNvSpPr txBox="1"/>
          <p:nvPr/>
        </p:nvSpPr>
        <p:spPr>
          <a:xfrm>
            <a:off x="452437" y="2274886"/>
            <a:ext cx="10063161" cy="4013200"/>
          </a:xfrm>
          <a:prstGeom prst="rect">
            <a:avLst/>
          </a:prstGeom>
          <a:noFill/>
          <a:ln>
            <a:noFill/>
          </a:ln>
        </p:spPr>
        <p:txBody>
          <a:bodyPr anchorCtr="0" anchor="ctr" bIns="45700" lIns="91425" rIns="91425" tIns="45700">
            <a:noAutofit/>
          </a:bodyPr>
          <a:lstStyle/>
          <a:p>
            <a:pPr indent="0" lvl="1" marL="0" marR="0" rtl="0" algn="just">
              <a:lnSpc>
                <a:spcPct val="114000"/>
              </a:lnSpc>
              <a:spcBef>
                <a:spcPts val="0"/>
              </a:spcBef>
              <a:spcAft>
                <a:spcPts val="0"/>
              </a:spcAft>
              <a:buClr>
                <a:srgbClr val="0070C0"/>
              </a:buClr>
              <a:buSzPct val="25000"/>
              <a:buFont typeface="Arial"/>
              <a:buNone/>
            </a:pPr>
            <a:r>
              <a:rPr b="0" baseline="0" i="1" lang="en-US" sz="3000" u="none" cap="none" strike="noStrike">
                <a:solidFill>
                  <a:srgbClr val="0070C0"/>
                </a:solidFill>
                <a:latin typeface="Arial"/>
                <a:ea typeface="Arial"/>
                <a:cs typeface="Arial"/>
                <a:sym typeface="Arial"/>
              </a:rPr>
              <a:t>- </a:t>
            </a:r>
            <a:r>
              <a:rPr b="0" baseline="0" i="0" lang="en-US" sz="3000" u="none" cap="none" strike="noStrike">
                <a:solidFill>
                  <a:srgbClr val="0070C0"/>
                </a:solidFill>
                <a:latin typeface="Arial"/>
                <a:ea typeface="Arial"/>
                <a:cs typeface="Arial"/>
                <a:sym typeface="Arial"/>
              </a:rPr>
              <a:t>Nội dung các văn bản còn mất cân đối, tập trung nhiều vào các loài động vật hơn là thực vật. Các văn bản vẫn còn tản mạn, chưa thành hệ thống, với tính đồng bộ và gắn kết cao.</a:t>
            </a:r>
          </a:p>
          <a:p>
            <a:pPr indent="0" lvl="1" marL="0" marR="0" rtl="0" algn="just">
              <a:lnSpc>
                <a:spcPct val="114000"/>
              </a:lnSpc>
              <a:spcBef>
                <a:spcPts val="1200"/>
              </a:spcBef>
              <a:spcAft>
                <a:spcPts val="60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Việc xây dựng danh mục các loài trong thời gian qua thường thiên về ý nghĩa khoa học hơn là do buôn bán và khai thác quá mức.</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nvSpPr>
        <p:spPr>
          <a:xfrm>
            <a:off x="838200" y="107950"/>
            <a:ext cx="10515599" cy="1325562"/>
          </a:xfrm>
          <a:prstGeom prst="rect">
            <a:avLst/>
          </a:prstGeom>
          <a:noFill/>
          <a:ln>
            <a:noFill/>
          </a:ln>
        </p:spPr>
        <p:txBody>
          <a:bodyPr anchorCtr="0" anchor="ctr" bIns="45700" lIns="91425" rIns="91425" tIns="45700">
            <a:noAutofit/>
          </a:bodyPr>
          <a:lstStyle/>
          <a:p>
            <a:pPr indent="0" lvl="1" marL="0" marR="0" rtl="0" algn="l">
              <a:lnSpc>
                <a:spcPct val="90000"/>
              </a:lnSpc>
              <a:spcBef>
                <a:spcPts val="0"/>
              </a:spcBef>
              <a:spcAft>
                <a:spcPts val="0"/>
              </a:spcAft>
              <a:buClr>
                <a:srgbClr val="FF0000"/>
              </a:buClr>
              <a:buSzPct val="25000"/>
              <a:buFont typeface="Arial"/>
              <a:buNone/>
            </a:pPr>
            <a:r>
              <a:rPr b="0" baseline="0" i="1" lang="en-US" sz="3000" u="none" cap="none" strike="noStrike">
                <a:solidFill>
                  <a:srgbClr val="FF0000"/>
                </a:solidFill>
                <a:latin typeface="Arial"/>
                <a:ea typeface="Arial"/>
                <a:cs typeface="Arial"/>
                <a:sym typeface="Arial"/>
              </a:rPr>
              <a:t>a) Hạn chế</a:t>
            </a:r>
          </a:p>
        </p:txBody>
      </p:sp>
      <p:sp>
        <p:nvSpPr>
          <p:cNvPr id="261" name="Shape 261"/>
          <p:cNvSpPr txBox="1"/>
          <p:nvPr/>
        </p:nvSpPr>
        <p:spPr>
          <a:xfrm>
            <a:off x="452437" y="1001712"/>
            <a:ext cx="10063161" cy="5067300"/>
          </a:xfrm>
          <a:prstGeom prst="rect">
            <a:avLst/>
          </a:prstGeom>
          <a:noFill/>
          <a:ln>
            <a:noFill/>
          </a:ln>
        </p:spPr>
        <p:txBody>
          <a:bodyPr anchorCtr="0" anchor="ctr" bIns="45700" lIns="91425" rIns="91425" tIns="45700">
            <a:noAutofit/>
          </a:bodyPr>
          <a:lstStyle/>
          <a:p>
            <a:pPr indent="0" lvl="1" marL="0" marR="0" rtl="0" algn="just">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Các quy định chủ yếu điều chỉnh hành vi của người khai thác, buôn bán trong khi các cơ quan chức năng lại có nhiều hành vi vi phạm trong quá trình quản lý của mình.</a:t>
            </a:r>
          </a:p>
          <a:p>
            <a:pPr indent="0" lvl="1" marL="0" marR="0" rtl="0" algn="just">
              <a:lnSpc>
                <a:spcPct val="114000"/>
              </a:lnSpc>
              <a:spcBef>
                <a:spcPts val="120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Việc tư liệu hóa về buôn bán ĐVHD trong và ngoài nước và các thông tin cần thiết còn thiếu hoặc chưa được tập hợp.</a:t>
            </a:r>
          </a:p>
          <a:p>
            <a:pPr indent="0" lvl="1" marL="0" marR="0" rtl="0" algn="just">
              <a:lnSpc>
                <a:spcPct val="114000"/>
              </a:lnSpc>
              <a:spcBef>
                <a:spcPts val="1200"/>
              </a:spcBef>
              <a:spcAft>
                <a:spcPts val="60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Việc tiến hành xử phạt các vụ vi phạm cũng gặp khó khăn.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nvSpPr>
        <p:spPr>
          <a:xfrm>
            <a:off x="838200" y="107950"/>
            <a:ext cx="10515599" cy="1325562"/>
          </a:xfrm>
          <a:prstGeom prst="rect">
            <a:avLst/>
          </a:prstGeom>
          <a:noFill/>
          <a:ln>
            <a:noFill/>
          </a:ln>
        </p:spPr>
        <p:txBody>
          <a:bodyPr anchorCtr="0" anchor="ctr" bIns="45700" lIns="91425" rIns="91425" tIns="45700">
            <a:noAutofit/>
          </a:bodyPr>
          <a:lstStyle/>
          <a:p>
            <a:pPr indent="0" lvl="1" marL="0" marR="0" rtl="0" algn="l">
              <a:lnSpc>
                <a:spcPct val="90000"/>
              </a:lnSpc>
              <a:spcBef>
                <a:spcPts val="0"/>
              </a:spcBef>
              <a:spcAft>
                <a:spcPts val="0"/>
              </a:spcAft>
              <a:buClr>
                <a:srgbClr val="FF0000"/>
              </a:buClr>
              <a:buSzPct val="25000"/>
              <a:buFont typeface="Arial"/>
              <a:buNone/>
            </a:pPr>
            <a:r>
              <a:rPr b="0" baseline="0" i="1" lang="en-US" sz="3000" u="none" cap="none" strike="noStrike">
                <a:solidFill>
                  <a:srgbClr val="FF0000"/>
                </a:solidFill>
                <a:latin typeface="Arial"/>
                <a:ea typeface="Arial"/>
                <a:cs typeface="Arial"/>
                <a:sym typeface="Arial"/>
              </a:rPr>
              <a:t>a) Hạn chế</a:t>
            </a:r>
          </a:p>
        </p:txBody>
      </p:sp>
      <p:sp>
        <p:nvSpPr>
          <p:cNvPr id="267" name="Shape 267"/>
          <p:cNvSpPr txBox="1"/>
          <p:nvPr/>
        </p:nvSpPr>
        <p:spPr>
          <a:xfrm>
            <a:off x="428625" y="1231900"/>
            <a:ext cx="10158411" cy="5602287"/>
          </a:xfrm>
          <a:prstGeom prst="rect">
            <a:avLst/>
          </a:prstGeom>
          <a:noFill/>
          <a:ln>
            <a:noFill/>
          </a:ln>
        </p:spPr>
        <p:txBody>
          <a:bodyPr anchorCtr="0" anchor="ctr" bIns="45700" lIns="91425" rIns="91425" tIns="45700">
            <a:noAutofit/>
          </a:bodyPr>
          <a:lstStyle/>
          <a:p>
            <a:pPr indent="0" lvl="1" marL="0" marR="0" rtl="0" algn="l">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Tuy đã có quy định của pháp luật nhưng cộng đồng sống quanh và trong rừng chưa được khuyến khích và hỗ trợ thực sự trong việc phát triển nuôi, trồng các loài buôn bán ĐVHD có giá trị kinh tế, chưa từ bỏ được các thói quen sống gây nguy hại cho các loài ĐVHD. </a:t>
            </a:r>
          </a:p>
          <a:p>
            <a:pPr indent="0" lvl="1" marL="0" marR="0" rtl="0" algn="l">
              <a:lnSpc>
                <a:spcPct val="114000"/>
              </a:lnSpc>
              <a:spcBef>
                <a:spcPts val="120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Các trung tâm cứu hộ ĐVHD thu giữ từ hoạt động buôn bán bất hợp pháp còn trong tình trạng thiếu chuồng trại, trang thiết bị, nhân sự và kinh phí.</a:t>
            </a:r>
          </a:p>
          <a:p>
            <a:pPr indent="0" lvl="0" marL="0" marR="0" rtl="0" algn="l">
              <a:lnSpc>
                <a:spcPct val="100000"/>
              </a:lnSpc>
              <a:spcBef>
                <a:spcPts val="600"/>
              </a:spcBef>
              <a:spcAft>
                <a:spcPts val="0"/>
              </a:spcAft>
              <a:buNone/>
            </a:pPr>
            <a:r>
              <a:t/>
            </a:r>
            <a:endParaRPr b="0" baseline="0" i="0" sz="3000" u="none" cap="none" strike="noStrike">
              <a:solidFill>
                <a:srgbClr val="0070C0"/>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idx="1" type="body"/>
          </p:nvPr>
        </p:nvSpPr>
        <p:spPr>
          <a:xfrm>
            <a:off x="357187" y="1479550"/>
            <a:ext cx="8834436" cy="4351336"/>
          </a:xfrm>
          <a:prstGeom prst="rect">
            <a:avLst/>
          </a:prstGeom>
          <a:noFill/>
          <a:ln>
            <a:noFill/>
          </a:ln>
        </p:spPr>
        <p:txBody>
          <a:bodyPr anchorCtr="0" anchor="t" bIns="45700" lIns="91425" rIns="91425" tIns="45700">
            <a:noAutofit/>
          </a:bodyPr>
          <a:lstStyle/>
          <a:p>
            <a:pPr indent="0" lvl="0" marL="0" marR="0" rtl="0" algn="just">
              <a:lnSpc>
                <a:spcPct val="114000"/>
              </a:lnSpc>
              <a:spcBef>
                <a:spcPts val="0"/>
              </a:spcBef>
              <a:spcAft>
                <a:spcPts val="600"/>
              </a:spcAft>
              <a:buClr>
                <a:srgbClr val="FF0000"/>
              </a:buClr>
              <a:buSzPct val="25000"/>
              <a:buFont typeface="Arial"/>
              <a:buNone/>
            </a:pPr>
            <a:r>
              <a:rPr b="1" baseline="0" i="0" lang="en-US" sz="3500" u="none" cap="none" strike="noStrike">
                <a:solidFill>
                  <a:srgbClr val="FF0000"/>
                </a:solidFill>
                <a:latin typeface="Arial"/>
                <a:ea typeface="Arial"/>
                <a:cs typeface="Arial"/>
                <a:sym typeface="Arial"/>
              </a:rPr>
              <a:t>1. Chính sách, pháp luật của Nhà nước về kiểm soát buôn bán các giống loài hoang dã nguy cấp từ sau khi gia nhập CITES</a:t>
            </a:r>
          </a:p>
        </p:txBody>
      </p:sp>
      <p:pic>
        <p:nvPicPr>
          <p:cNvPr id="138" name="Shape 138"/>
          <p:cNvPicPr preferRelativeResize="0"/>
          <p:nvPr/>
        </p:nvPicPr>
        <p:blipFill rotWithShape="1">
          <a:blip r:embed="rId3">
            <a:alphaModFix/>
          </a:blip>
          <a:srcRect b="0" l="0" r="0" t="0"/>
          <a:stretch/>
        </p:blipFill>
        <p:spPr>
          <a:xfrm>
            <a:off x="9442450" y="4962525"/>
            <a:ext cx="2617787" cy="1798636"/>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838200" y="409575"/>
            <a:ext cx="10515599" cy="1325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baseline="0" i="1" lang="en-US" sz="3000" u="none" cap="none" strike="noStrike">
                <a:solidFill>
                  <a:srgbClr val="FF0000"/>
                </a:solidFill>
                <a:latin typeface="Arial"/>
                <a:ea typeface="Arial"/>
                <a:cs typeface="Arial"/>
                <a:sym typeface="Arial"/>
              </a:rPr>
              <a:t>b) Đề xuất</a:t>
            </a:r>
          </a:p>
        </p:txBody>
      </p:sp>
      <p:sp>
        <p:nvSpPr>
          <p:cNvPr id="273" name="Shape 273"/>
          <p:cNvSpPr txBox="1"/>
          <p:nvPr/>
        </p:nvSpPr>
        <p:spPr>
          <a:xfrm>
            <a:off x="333375" y="1403350"/>
            <a:ext cx="10374311" cy="5067300"/>
          </a:xfrm>
          <a:prstGeom prst="rect">
            <a:avLst/>
          </a:prstGeom>
          <a:noFill/>
          <a:ln>
            <a:noFill/>
          </a:ln>
        </p:spPr>
        <p:txBody>
          <a:bodyPr anchorCtr="0" anchor="ctr" bIns="45700" lIns="91425" rIns="91425" tIns="45700">
            <a:noAutofit/>
          </a:bodyPr>
          <a:lstStyle/>
          <a:p>
            <a:pPr indent="0" lvl="1" marL="0" marR="0" rtl="0" algn="just">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Một là, Nên có định nghĩa và tiêu chí rõ ràng cho các loài được chọn vào danh mục “Các loài động thực vật quý hiếm, nguy cấp” để xây dựng một danh mục phù hợp với thực tế.</a:t>
            </a:r>
          </a:p>
          <a:p>
            <a:pPr indent="0" lvl="1" marL="0" marR="0" rtl="0" algn="just">
              <a:lnSpc>
                <a:spcPct val="114000"/>
              </a:lnSpc>
              <a:spcBef>
                <a:spcPts val="120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Hai là, tăng cường các quy định thẩm quyền và trách nhiệm của các cơ quan quản lý nhà nước.</a:t>
            </a:r>
          </a:p>
          <a:p>
            <a:pPr indent="0" lvl="1" marL="0" marR="0" rtl="0" algn="just">
              <a:lnSpc>
                <a:spcPct val="114000"/>
              </a:lnSpc>
              <a:spcBef>
                <a:spcPts val="1200"/>
              </a:spcBef>
              <a:spcAft>
                <a:spcPts val="0"/>
              </a:spcAft>
              <a:buClr>
                <a:srgbClr val="0070C0"/>
              </a:buClr>
              <a:buSzPct val="100000"/>
              <a:buFont typeface="Arial"/>
              <a:buChar char="-"/>
            </a:pPr>
            <a:r>
              <a:rPr b="0" baseline="0" i="0" lang="en-US" sz="3000" u="none" cap="none" strike="noStrike">
                <a:solidFill>
                  <a:srgbClr val="0070C0"/>
                </a:solidFill>
                <a:latin typeface="Arial"/>
                <a:ea typeface="Arial"/>
                <a:cs typeface="Arial"/>
                <a:sym typeface="Arial"/>
              </a:rPr>
              <a:t>Ba là, lập hệ thống điều tra giám sát ĐVHD trên nhiều khu vực ở Việt Nam để có kế hoạch bảo tồn hợp lý.</a:t>
            </a:r>
          </a:p>
          <a:p>
            <a:pPr indent="0" lvl="1" marL="0" marR="0" rtl="0" algn="just">
              <a:lnSpc>
                <a:spcPct val="114000"/>
              </a:lnSpc>
              <a:spcBef>
                <a:spcPts val="1200"/>
              </a:spcBef>
              <a:spcAft>
                <a:spcPts val="0"/>
              </a:spcAft>
              <a:buClr>
                <a:srgbClr val="0070C0"/>
              </a:buClr>
              <a:buSzPct val="100000"/>
              <a:buFont typeface="Arial"/>
              <a:buChar char="-"/>
            </a:pPr>
            <a:r>
              <a:rPr b="0" baseline="0" i="0" lang="en-US" sz="3000" u="none" cap="none" strike="noStrike">
                <a:solidFill>
                  <a:srgbClr val="0070C0"/>
                </a:solidFill>
                <a:latin typeface="Arial"/>
                <a:ea typeface="Arial"/>
                <a:cs typeface="Arial"/>
                <a:sym typeface="Arial"/>
              </a:rPr>
              <a:t>Xây dựng bộ chỉ số giám sát thực thi pháp luật và tiêu thụ động vật hoang dã.</a:t>
            </a:r>
          </a:p>
          <a:p>
            <a:pPr indent="0" lvl="0" marL="0" marR="0" rtl="0" algn="l">
              <a:lnSpc>
                <a:spcPct val="100000"/>
              </a:lnSpc>
              <a:spcBef>
                <a:spcPts val="600"/>
              </a:spcBef>
              <a:spcAft>
                <a:spcPts val="0"/>
              </a:spcAft>
              <a:buNone/>
            </a:pPr>
            <a:r>
              <a:t/>
            </a:r>
            <a:endParaRPr b="0" baseline="0" i="0" sz="3000" u="none" cap="none" strike="noStrike">
              <a:solidFill>
                <a:srgbClr val="0070C0"/>
              </a:solidFill>
              <a:latin typeface="Arial"/>
              <a:ea typeface="Arial"/>
              <a:cs typeface="Arial"/>
              <a:sym typeface="A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838200" y="346075"/>
            <a:ext cx="10515599" cy="1325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baseline="0" i="1" lang="en-US" sz="3500" u="none" cap="none" strike="noStrike">
                <a:solidFill>
                  <a:srgbClr val="FF0000"/>
                </a:solidFill>
                <a:latin typeface="Arial"/>
                <a:ea typeface="Arial"/>
                <a:cs typeface="Arial"/>
                <a:sym typeface="Arial"/>
              </a:rPr>
              <a:t>2.2.2. Hạn chế cụ thể và đề xuất</a:t>
            </a:r>
          </a:p>
        </p:txBody>
      </p:sp>
      <p:sp>
        <p:nvSpPr>
          <p:cNvPr id="279" name="Shape 279"/>
          <p:cNvSpPr txBox="1"/>
          <p:nvPr/>
        </p:nvSpPr>
        <p:spPr>
          <a:xfrm>
            <a:off x="404812" y="1008062"/>
            <a:ext cx="9942511" cy="5067300"/>
          </a:xfrm>
          <a:prstGeom prst="rect">
            <a:avLst/>
          </a:prstGeom>
          <a:noFill/>
          <a:ln>
            <a:noFill/>
          </a:ln>
        </p:spPr>
        <p:txBody>
          <a:bodyPr anchorCtr="0" anchor="ctr" bIns="45700" lIns="91425" rIns="91425" tIns="45700">
            <a:noAutofit/>
          </a:bodyPr>
          <a:lstStyle/>
          <a:p>
            <a:pPr indent="0" lvl="0" marL="0" marR="0" rtl="0" algn="just">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Việc xác nhận của cơ quan nhà nước có thẩm quyền đối với phương tiện liên quan đến hoạt động buôn bán ĐVHD khi chủ sở hữu và người sử dụng phương tiện thực hiện hành vi vi phạm pháp luật khác nhau</a:t>
            </a:r>
          </a:p>
          <a:p>
            <a:pPr indent="0" lvl="0" marL="0" marR="0" rtl="0" algn="just">
              <a:lnSpc>
                <a:spcPct val="114000"/>
              </a:lnSpc>
              <a:spcBef>
                <a:spcPts val="1200"/>
              </a:spcBef>
              <a:spcAft>
                <a:spcPts val="60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Về tịch thu tang vật, phương tiện vi phạm hành chính</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type="title"/>
          </p:nvPr>
        </p:nvSpPr>
        <p:spPr>
          <a:xfrm>
            <a:off x="838200" y="331787"/>
            <a:ext cx="10515599" cy="1325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baseline="0" i="1" lang="en-US" sz="3500" u="none" cap="none" strike="noStrike">
                <a:solidFill>
                  <a:srgbClr val="FF0000"/>
                </a:solidFill>
                <a:latin typeface="Arial"/>
                <a:ea typeface="Arial"/>
                <a:cs typeface="Arial"/>
                <a:sym typeface="Arial"/>
              </a:rPr>
              <a:t>2.2.2. Hạn chế cụ thể và đề xuất</a:t>
            </a:r>
          </a:p>
        </p:txBody>
      </p:sp>
      <p:sp>
        <p:nvSpPr>
          <p:cNvPr id="285" name="Shape 285"/>
          <p:cNvSpPr txBox="1"/>
          <p:nvPr/>
        </p:nvSpPr>
        <p:spPr>
          <a:xfrm>
            <a:off x="357187" y="995362"/>
            <a:ext cx="9869487" cy="3779836"/>
          </a:xfrm>
          <a:prstGeom prst="rect">
            <a:avLst/>
          </a:prstGeom>
          <a:noFill/>
          <a:ln>
            <a:noFill/>
          </a:ln>
        </p:spPr>
        <p:txBody>
          <a:bodyPr anchorCtr="0" anchor="ctr" bIns="45700" lIns="91425" rIns="91425" tIns="45700">
            <a:noAutofit/>
          </a:bodyPr>
          <a:lstStyle/>
          <a:p>
            <a:pPr indent="0" lvl="0" marL="0" marR="0" rtl="0" algn="just">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Về quy định tại Điều 21, 22, 23 của NĐ 157 với quy định của NĐ 132 và NĐ 160</a:t>
            </a:r>
          </a:p>
          <a:p>
            <a:pPr indent="0" lvl="0" marL="0" marR="0" rtl="0" algn="just">
              <a:lnSpc>
                <a:spcPct val="114000"/>
              </a:lnSpc>
              <a:spcBef>
                <a:spcPts val="120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Quy định cụ thể hơn về hình thức xử lý tang vật là ĐVHD.</a:t>
            </a:r>
          </a:p>
          <a:p>
            <a:pPr indent="0" lvl="0" marL="0" marR="0" rtl="0" algn="l">
              <a:lnSpc>
                <a:spcPct val="100000"/>
              </a:lnSpc>
              <a:spcBef>
                <a:spcPts val="600"/>
              </a:spcBef>
              <a:spcAft>
                <a:spcPts val="0"/>
              </a:spcAft>
              <a:buNone/>
            </a:pPr>
            <a:r>
              <a:t/>
            </a:r>
            <a:endParaRPr b="0" baseline="0" i="0" sz="3000" u="none" cap="none" strike="noStrike">
              <a:solidFill>
                <a:srgbClr val="0070C0"/>
              </a:solidFill>
              <a:latin typeface="Arial"/>
              <a:ea typeface="Arial"/>
              <a:cs typeface="Arial"/>
              <a:sym typeface="A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pic>
        <p:nvPicPr>
          <p:cNvPr id="290" name="Shape 290"/>
          <p:cNvPicPr preferRelativeResize="0"/>
          <p:nvPr/>
        </p:nvPicPr>
        <p:blipFill rotWithShape="1">
          <a:blip r:embed="rId3">
            <a:alphaModFix/>
          </a:blip>
          <a:srcRect b="0" l="0" r="0" t="0"/>
          <a:stretch/>
        </p:blipFill>
        <p:spPr>
          <a:xfrm>
            <a:off x="0" y="0"/>
            <a:ext cx="12192000" cy="7415212"/>
          </a:xfrm>
          <a:prstGeom prst="rect">
            <a:avLst/>
          </a:prstGeom>
          <a:noFill/>
          <a:ln>
            <a:noFill/>
          </a:ln>
        </p:spPr>
      </p:pic>
      <p:sp>
        <p:nvSpPr>
          <p:cNvPr id="291" name="Shape 291"/>
          <p:cNvSpPr txBox="1"/>
          <p:nvPr/>
        </p:nvSpPr>
        <p:spPr>
          <a:xfrm>
            <a:off x="139700" y="-396875"/>
            <a:ext cx="11487150" cy="2995612"/>
          </a:xfrm>
          <a:prstGeom prst="rect">
            <a:avLst/>
          </a:prstGeom>
          <a:noFill/>
          <a:ln>
            <a:noFill/>
          </a:ln>
        </p:spPr>
        <p:txBody>
          <a:bodyPr anchorCtr="0" anchor="ctr" bIns="45700" lIns="91425" rIns="91425" tIns="45700">
            <a:noAutofit/>
          </a:bodyPr>
          <a:lstStyle/>
          <a:p>
            <a:pPr indent="0" lvl="0" marL="0" marR="0" rtl="0" algn="ctr">
              <a:lnSpc>
                <a:spcPct val="114000"/>
              </a:lnSpc>
              <a:spcBef>
                <a:spcPts val="0"/>
              </a:spcBef>
              <a:spcAft>
                <a:spcPts val="0"/>
              </a:spcAft>
              <a:buClr>
                <a:srgbClr val="FF0000"/>
              </a:buClr>
              <a:buSzPct val="25000"/>
              <a:buFont typeface="Arial"/>
              <a:buNone/>
            </a:pPr>
            <a:r>
              <a:rPr b="1" baseline="0" i="0" lang="en-US" sz="3200" u="none" cap="none" strike="noStrike">
                <a:solidFill>
                  <a:srgbClr val="FF0000"/>
                </a:solidFill>
                <a:latin typeface="Arial"/>
                <a:ea typeface="Arial"/>
                <a:cs typeface="Arial"/>
                <a:sym typeface="Arial"/>
              </a:rPr>
              <a:t>XIN TRÂN TRỌNG CẢM ƠN ĐÃ LẮNG NGHE!</a:t>
            </a:r>
          </a:p>
          <a:p>
            <a:pPr indent="0" lvl="0" marL="0" marR="0" rtl="0" algn="ctr">
              <a:lnSpc>
                <a:spcPct val="114000"/>
              </a:lnSpc>
              <a:spcBef>
                <a:spcPts val="1200"/>
              </a:spcBef>
              <a:spcAft>
                <a:spcPts val="600"/>
              </a:spcAft>
              <a:buClr>
                <a:srgbClr val="FF0000"/>
              </a:buClr>
              <a:buSzPct val="25000"/>
              <a:buFont typeface="Arial"/>
              <a:buNone/>
            </a:pPr>
            <a:r>
              <a:rPr b="1" baseline="0" i="0" lang="en-US" sz="3200" u="none" cap="none" strike="noStrike">
                <a:solidFill>
                  <a:srgbClr val="FF0000"/>
                </a:solidFill>
                <a:latin typeface="Arial"/>
                <a:ea typeface="Arial"/>
                <a:cs typeface="Arial"/>
                <a:sym typeface="Arial"/>
              </a:rPr>
              <a:t>KÍNH CHÚC QUÝ VỊ NHIỀU SỨC KHỎE, THÀNH CÔNG!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b="0" l="0" r="0" t="0"/>
          <a:stretch/>
        </p:blipFill>
        <p:spPr>
          <a:xfrm>
            <a:off x="9402761" y="4330700"/>
            <a:ext cx="2716211" cy="2455862"/>
          </a:xfrm>
          <a:prstGeom prst="rect">
            <a:avLst/>
          </a:prstGeom>
          <a:noFill/>
          <a:ln>
            <a:noFill/>
          </a:ln>
        </p:spPr>
      </p:pic>
      <p:sp>
        <p:nvSpPr>
          <p:cNvPr id="144" name="Shape 144"/>
          <p:cNvSpPr txBox="1"/>
          <p:nvPr>
            <p:ph type="title"/>
          </p:nvPr>
        </p:nvSpPr>
        <p:spPr>
          <a:xfrm>
            <a:off x="838200" y="411162"/>
            <a:ext cx="10515599" cy="1325562"/>
          </a:xfrm>
          <a:prstGeom prst="rect">
            <a:avLst/>
          </a:prstGeom>
          <a:noFill/>
          <a:ln>
            <a:noFill/>
          </a:ln>
        </p:spPr>
        <p:txBody>
          <a:bodyPr anchorCtr="0" anchor="t" bIns="45700" lIns="91425" rIns="91425" tIns="45700">
            <a:noAutofit/>
          </a:bodyPr>
          <a:lstStyle/>
          <a:p>
            <a:pPr indent="-342900" lvl="0" marL="342900" marR="0" rtl="0" algn="just">
              <a:lnSpc>
                <a:spcPct val="90000"/>
              </a:lnSpc>
              <a:spcBef>
                <a:spcPts val="0"/>
              </a:spcBef>
              <a:spcAft>
                <a:spcPts val="0"/>
              </a:spcAft>
              <a:buClr>
                <a:srgbClr val="FF0000"/>
              </a:buClr>
              <a:buSzPct val="25000"/>
              <a:buFont typeface="Arial"/>
              <a:buNone/>
            </a:pPr>
            <a:r>
              <a:rPr b="0" baseline="0" i="0" lang="en-US" sz="3500" u="none" cap="none" strike="noStrike">
                <a:solidFill>
                  <a:srgbClr val="FF0000"/>
                </a:solidFill>
                <a:latin typeface="Arial"/>
                <a:ea typeface="Arial"/>
                <a:cs typeface="Arial"/>
                <a:sym typeface="Arial"/>
              </a:rPr>
              <a:t>1.1 </a:t>
            </a:r>
            <a:r>
              <a:rPr b="1" baseline="0" i="0" lang="en-US" sz="3500" u="none" cap="none" strike="noStrike">
                <a:solidFill>
                  <a:srgbClr val="FF0000"/>
                </a:solidFill>
                <a:latin typeface="Arial"/>
                <a:ea typeface="Arial"/>
                <a:cs typeface="Arial"/>
                <a:sym typeface="Arial"/>
              </a:rPr>
              <a:t>Về mặt chính sách</a:t>
            </a:r>
          </a:p>
        </p:txBody>
      </p:sp>
      <p:sp>
        <p:nvSpPr>
          <p:cNvPr id="145" name="Shape 145"/>
          <p:cNvSpPr txBox="1"/>
          <p:nvPr>
            <p:ph idx="1" type="body"/>
          </p:nvPr>
        </p:nvSpPr>
        <p:spPr>
          <a:xfrm>
            <a:off x="288925" y="1260475"/>
            <a:ext cx="9601200" cy="4948236"/>
          </a:xfrm>
          <a:prstGeom prst="rect">
            <a:avLst/>
          </a:prstGeom>
          <a:noFill/>
          <a:ln>
            <a:noFill/>
          </a:ln>
        </p:spPr>
        <p:txBody>
          <a:bodyPr anchorCtr="0" anchor="t" bIns="45700" lIns="91425" rIns="91425" tIns="45700">
            <a:noAutofit/>
          </a:bodyPr>
          <a:lstStyle/>
          <a:p>
            <a:pPr indent="-342900" lvl="0" marL="342900" marR="0" rtl="0" algn="just">
              <a:lnSpc>
                <a:spcPct val="114000"/>
              </a:lnSpc>
              <a:spcBef>
                <a:spcPts val="0"/>
              </a:spcBef>
              <a:spcAft>
                <a:spcPts val="0"/>
              </a:spcAft>
              <a:buClr>
                <a:schemeClr val="accent1"/>
              </a:buClr>
              <a:buSzPct val="80000"/>
              <a:buFont typeface="Noto Symbol"/>
              <a:buChar char=""/>
            </a:pPr>
            <a:r>
              <a:rPr b="0" baseline="0" i="0" lang="en-US" sz="3000" u="none" cap="none" strike="noStrike">
                <a:solidFill>
                  <a:srgbClr val="0070C0"/>
                </a:solidFill>
                <a:latin typeface="Arial"/>
                <a:ea typeface="Arial"/>
                <a:cs typeface="Arial"/>
                <a:sym typeface="Arial"/>
              </a:rPr>
              <a:t>Chỉ thị số 36/1998/CT-TW ngày 25 tháng 6 năm 1998 của Bộ Chính trị về tăng cường công tác bảo vệ môi trường trong thời kỳ công nghiệp hóa, hiện đại hóa đất nước;</a:t>
            </a:r>
          </a:p>
          <a:p>
            <a:pPr indent="-342900" lvl="0" marL="342900" marR="0" rtl="0" algn="just">
              <a:lnSpc>
                <a:spcPct val="114000"/>
              </a:lnSpc>
              <a:spcBef>
                <a:spcPts val="1200"/>
              </a:spcBef>
              <a:spcAft>
                <a:spcPts val="600"/>
              </a:spcAft>
              <a:buClr>
                <a:schemeClr val="accent1"/>
              </a:buClr>
              <a:buSzPct val="80000"/>
              <a:buFont typeface="Noto Symbol"/>
              <a:buChar char=""/>
            </a:pPr>
            <a:r>
              <a:rPr b="0" baseline="0" i="0" lang="en-US" sz="3000" u="none" cap="none" strike="noStrike">
                <a:solidFill>
                  <a:srgbClr val="0070C0"/>
                </a:solidFill>
                <a:latin typeface="Arial"/>
                <a:ea typeface="Arial"/>
                <a:cs typeface="Arial"/>
                <a:sym typeface="Arial"/>
              </a:rPr>
              <a:t>Nghị quyết số 41/2004/NQ-TW ngày 15 tháng 11 năm 2004 của Bộ Chính trị về bảo vệ môi trường trong thời kỳ đẩy mạnh công nghiệp hóa, hiện đại hóa đất nước;</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pic>
        <p:nvPicPr>
          <p:cNvPr id="150" name="Shape 150"/>
          <p:cNvPicPr preferRelativeResize="0"/>
          <p:nvPr/>
        </p:nvPicPr>
        <p:blipFill rotWithShape="1">
          <a:blip r:embed="rId3">
            <a:alphaModFix/>
          </a:blip>
          <a:srcRect b="0" l="0" r="0" t="0"/>
          <a:stretch/>
        </p:blipFill>
        <p:spPr>
          <a:xfrm>
            <a:off x="9144000" y="4781550"/>
            <a:ext cx="2951161" cy="1992311"/>
          </a:xfrm>
          <a:prstGeom prst="rect">
            <a:avLst/>
          </a:prstGeom>
          <a:noFill/>
          <a:ln>
            <a:noFill/>
          </a:ln>
        </p:spPr>
      </p:pic>
      <p:sp>
        <p:nvSpPr>
          <p:cNvPr id="151" name="Shape 151"/>
          <p:cNvSpPr txBox="1"/>
          <p:nvPr>
            <p:ph type="title"/>
          </p:nvPr>
        </p:nvSpPr>
        <p:spPr>
          <a:xfrm>
            <a:off x="838200" y="404812"/>
            <a:ext cx="10515599" cy="1325562"/>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FF0000"/>
              </a:buClr>
              <a:buSzPct val="25000"/>
              <a:buFont typeface="Arial"/>
              <a:buNone/>
            </a:pPr>
            <a:r>
              <a:rPr b="0" baseline="0" i="0" lang="en-US" sz="3500" u="none" cap="none" strike="noStrike">
                <a:solidFill>
                  <a:srgbClr val="FF0000"/>
                </a:solidFill>
                <a:latin typeface="Arial"/>
                <a:ea typeface="Arial"/>
                <a:cs typeface="Arial"/>
                <a:sym typeface="Arial"/>
              </a:rPr>
              <a:t>1.1 </a:t>
            </a:r>
            <a:r>
              <a:rPr b="1" baseline="0" i="0" lang="en-US" sz="3500" u="none" cap="none" strike="noStrike">
                <a:solidFill>
                  <a:srgbClr val="FF0000"/>
                </a:solidFill>
                <a:latin typeface="Arial"/>
                <a:ea typeface="Arial"/>
                <a:cs typeface="Arial"/>
                <a:sym typeface="Arial"/>
              </a:rPr>
              <a:t>Về mặt chính sách</a:t>
            </a:r>
          </a:p>
        </p:txBody>
      </p:sp>
      <p:sp>
        <p:nvSpPr>
          <p:cNvPr id="152" name="Shape 152"/>
          <p:cNvSpPr txBox="1"/>
          <p:nvPr>
            <p:ph idx="1" type="body"/>
          </p:nvPr>
        </p:nvSpPr>
        <p:spPr>
          <a:xfrm>
            <a:off x="265112" y="1155700"/>
            <a:ext cx="9840911" cy="4867274"/>
          </a:xfrm>
          <a:prstGeom prst="rect">
            <a:avLst/>
          </a:prstGeom>
          <a:noFill/>
          <a:ln>
            <a:noFill/>
          </a:ln>
        </p:spPr>
        <p:txBody>
          <a:bodyPr anchorCtr="0" anchor="t" bIns="45700" lIns="91425" rIns="91425" tIns="45700">
            <a:noAutofit/>
          </a:bodyPr>
          <a:lstStyle/>
          <a:p>
            <a:pPr indent="-342900" lvl="0" marL="342900" marR="0" rtl="0" algn="just">
              <a:lnSpc>
                <a:spcPct val="114000"/>
              </a:lnSpc>
              <a:spcBef>
                <a:spcPts val="0"/>
              </a:spcBef>
              <a:spcAft>
                <a:spcPts val="0"/>
              </a:spcAft>
              <a:buClr>
                <a:schemeClr val="accent1"/>
              </a:buClr>
              <a:buSzPct val="80000"/>
              <a:buFont typeface="Noto Symbol"/>
              <a:buChar char=""/>
            </a:pPr>
            <a:r>
              <a:rPr b="0" baseline="0" i="0" lang="en-US" sz="3000" u="none" cap="none" strike="noStrike">
                <a:solidFill>
                  <a:srgbClr val="0070C0"/>
                </a:solidFill>
                <a:latin typeface="Arial"/>
                <a:ea typeface="Arial"/>
                <a:cs typeface="Arial"/>
                <a:sym typeface="Arial"/>
              </a:rPr>
              <a:t>Chỉ thị 29-CT/TW ngày 21 tháng 01 năm 2009 của Ban Bí thư về tiếp tục đẩy mạnh Nghị quyết 41-NQ/TW của Bộ Chính trị (Khóa IX);</a:t>
            </a:r>
          </a:p>
          <a:p>
            <a:pPr indent="-342900" lvl="0" marL="342900" marR="0" rtl="0" algn="just">
              <a:lnSpc>
                <a:spcPct val="114000"/>
              </a:lnSpc>
              <a:spcBef>
                <a:spcPts val="1200"/>
              </a:spcBef>
              <a:spcAft>
                <a:spcPts val="600"/>
              </a:spcAft>
              <a:buClr>
                <a:schemeClr val="accent1"/>
              </a:buClr>
              <a:buSzPct val="80000"/>
              <a:buFont typeface="Noto Symbol"/>
              <a:buChar char=""/>
            </a:pPr>
            <a:r>
              <a:rPr b="0" baseline="0" i="0" lang="en-US" sz="3000" u="none" cap="none" strike="noStrike">
                <a:solidFill>
                  <a:srgbClr val="0070C0"/>
                </a:solidFill>
                <a:latin typeface="Arial"/>
                <a:ea typeface="Arial"/>
                <a:cs typeface="Arial"/>
                <a:sym typeface="Arial"/>
              </a:rPr>
              <a:t>Nghị quyết số 24-NQ/TW ngày 03 tháng 6 năm 2013 của Ban chấp hành Trung ương Đảng về chủ động ứng phó với biến đổi khí hậu, tăng cường quản lý tài nguyên và bảo vệ môi trường.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pic>
        <p:nvPicPr>
          <p:cNvPr id="157" name="Shape 157"/>
          <p:cNvPicPr preferRelativeResize="0"/>
          <p:nvPr/>
        </p:nvPicPr>
        <p:blipFill rotWithShape="1">
          <a:blip r:embed="rId3">
            <a:alphaModFix/>
          </a:blip>
          <a:srcRect b="0" l="0" r="0" t="0"/>
          <a:stretch/>
        </p:blipFill>
        <p:spPr>
          <a:xfrm>
            <a:off x="9450386" y="4789487"/>
            <a:ext cx="2659062" cy="1997075"/>
          </a:xfrm>
          <a:prstGeom prst="rect">
            <a:avLst/>
          </a:prstGeom>
          <a:noFill/>
          <a:ln>
            <a:noFill/>
          </a:ln>
        </p:spPr>
      </p:pic>
      <p:sp>
        <p:nvSpPr>
          <p:cNvPr id="158" name="Shape 158"/>
          <p:cNvSpPr txBox="1"/>
          <p:nvPr>
            <p:ph type="title"/>
          </p:nvPr>
        </p:nvSpPr>
        <p:spPr>
          <a:xfrm>
            <a:off x="0" y="619125"/>
            <a:ext cx="10839449" cy="1325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baseline="0" i="0" lang="en-US" sz="3500" u="none" cap="none" strike="noStrike">
                <a:solidFill>
                  <a:srgbClr val="FF0000"/>
                </a:solidFill>
                <a:latin typeface="Arial"/>
                <a:ea typeface="Arial"/>
                <a:cs typeface="Arial"/>
                <a:sym typeface="Arial"/>
              </a:rPr>
              <a:t>* Nội dung chủ yếu trong các văn bản này là:</a:t>
            </a:r>
            <a:br>
              <a:rPr b="0" baseline="0" i="0" lang="en-US" sz="3500" u="none" cap="none" strike="noStrike">
                <a:solidFill>
                  <a:srgbClr val="04AC30"/>
                </a:solidFill>
                <a:latin typeface="Arial"/>
                <a:ea typeface="Arial"/>
                <a:cs typeface="Arial"/>
                <a:sym typeface="Arial"/>
              </a:rPr>
            </a:br>
          </a:p>
        </p:txBody>
      </p:sp>
      <p:sp>
        <p:nvSpPr>
          <p:cNvPr id="159" name="Shape 159"/>
          <p:cNvSpPr txBox="1"/>
          <p:nvPr>
            <p:ph idx="1" type="body"/>
          </p:nvPr>
        </p:nvSpPr>
        <p:spPr>
          <a:xfrm>
            <a:off x="360362" y="1606550"/>
            <a:ext cx="9890125" cy="3881436"/>
          </a:xfrm>
          <a:prstGeom prst="rect">
            <a:avLst/>
          </a:prstGeom>
          <a:noFill/>
          <a:ln>
            <a:noFill/>
          </a:ln>
        </p:spPr>
        <p:txBody>
          <a:bodyPr anchorCtr="0" anchor="t" bIns="45700" lIns="91425" rIns="91425" tIns="45700">
            <a:noAutofit/>
          </a:bodyPr>
          <a:lstStyle/>
          <a:p>
            <a:pPr indent="0" lvl="0" marL="0" marR="0" rtl="0" algn="just">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 Phải có kế hoạch bảo vệ, khai thác hợp lý, bảo vệ đa dạng sinh học, bảo vệ nghiêm ngặt các loài động vật hoang dã, các giống cây trồng, cây dược liệu, vật nuôi có giá trị, loài quý hiếm có nguy cơ bị tuyệt chủng.</a:t>
            </a:r>
          </a:p>
          <a:p>
            <a:pPr indent="0" lvl="0" marL="0" marR="0" rtl="0" algn="just">
              <a:lnSpc>
                <a:spcPct val="114000"/>
              </a:lnSpc>
              <a:spcBef>
                <a:spcPts val="1200"/>
              </a:spcBef>
              <a:spcAft>
                <a:spcPts val="60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 Bảo vệ và chống thất thoát các nguồn gen bản địa quý hiếm.</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pic>
        <p:nvPicPr>
          <p:cNvPr id="164" name="Shape 164"/>
          <p:cNvPicPr preferRelativeResize="0"/>
          <p:nvPr/>
        </p:nvPicPr>
        <p:blipFill rotWithShape="1">
          <a:blip r:embed="rId3">
            <a:alphaModFix/>
          </a:blip>
          <a:srcRect b="0" l="0" r="0" t="0"/>
          <a:stretch/>
        </p:blipFill>
        <p:spPr>
          <a:xfrm>
            <a:off x="9072561" y="4889500"/>
            <a:ext cx="3033712" cy="1897062"/>
          </a:xfrm>
          <a:prstGeom prst="rect">
            <a:avLst/>
          </a:prstGeom>
          <a:noFill/>
          <a:ln>
            <a:noFill/>
          </a:ln>
        </p:spPr>
      </p:pic>
      <p:sp>
        <p:nvSpPr>
          <p:cNvPr id="165" name="Shape 165"/>
          <p:cNvSpPr txBox="1"/>
          <p:nvPr>
            <p:ph type="title"/>
          </p:nvPr>
        </p:nvSpPr>
        <p:spPr>
          <a:xfrm>
            <a:off x="838200" y="484187"/>
            <a:ext cx="10515599" cy="1325562"/>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FF0000"/>
              </a:buClr>
              <a:buSzPct val="25000"/>
              <a:buFont typeface="Arial"/>
              <a:buNone/>
            </a:pPr>
            <a:r>
              <a:rPr b="0" baseline="0" i="0" lang="en-US" sz="3500" u="none" cap="none" strike="noStrike">
                <a:solidFill>
                  <a:srgbClr val="FF0000"/>
                </a:solidFill>
                <a:latin typeface="Arial"/>
                <a:ea typeface="Arial"/>
                <a:cs typeface="Arial"/>
                <a:sym typeface="Arial"/>
              </a:rPr>
              <a:t>1.2 </a:t>
            </a:r>
            <a:r>
              <a:rPr b="1" baseline="0" i="0" lang="en-US" sz="3500" u="none" cap="none" strike="noStrike">
                <a:solidFill>
                  <a:srgbClr val="FF0000"/>
                </a:solidFill>
                <a:latin typeface="Arial"/>
                <a:ea typeface="Arial"/>
                <a:cs typeface="Arial"/>
                <a:sym typeface="Arial"/>
              </a:rPr>
              <a:t>Các văn bản pháp luật</a:t>
            </a:r>
          </a:p>
        </p:txBody>
      </p:sp>
      <p:sp>
        <p:nvSpPr>
          <p:cNvPr id="166" name="Shape 166"/>
          <p:cNvSpPr txBox="1"/>
          <p:nvPr>
            <p:ph idx="1" type="body"/>
          </p:nvPr>
        </p:nvSpPr>
        <p:spPr>
          <a:xfrm>
            <a:off x="333375" y="1809750"/>
            <a:ext cx="10515599" cy="4351336"/>
          </a:xfrm>
          <a:prstGeom prst="rect">
            <a:avLst/>
          </a:prstGeom>
          <a:noFill/>
          <a:ln>
            <a:noFill/>
          </a:ln>
        </p:spPr>
        <p:txBody>
          <a:bodyPr anchorCtr="0" anchor="t" bIns="45700" lIns="91425" rIns="91425" tIns="45700">
            <a:noAutofit/>
          </a:bodyPr>
          <a:lstStyle/>
          <a:p>
            <a:pPr indent="-342900" lvl="0" marL="342900" marR="0" rtl="0" algn="just">
              <a:lnSpc>
                <a:spcPct val="100000"/>
              </a:lnSpc>
              <a:spcBef>
                <a:spcPts val="0"/>
              </a:spcBef>
              <a:spcAft>
                <a:spcPts val="0"/>
              </a:spcAft>
              <a:buClr>
                <a:schemeClr val="accent1"/>
              </a:buClr>
              <a:buSzPct val="80000"/>
              <a:buFont typeface="Noto Symbol"/>
              <a:buChar char=""/>
            </a:pPr>
            <a:r>
              <a:rPr b="0" baseline="0" i="0" lang="en-US" sz="3000" u="none" cap="none" strike="noStrike">
                <a:solidFill>
                  <a:srgbClr val="0070C0"/>
                </a:solidFill>
                <a:latin typeface="Arial"/>
                <a:ea typeface="Arial"/>
                <a:cs typeface="Arial"/>
                <a:sym typeface="Arial"/>
              </a:rPr>
              <a:t>Hiến pháp năm 2013;</a:t>
            </a:r>
          </a:p>
          <a:p>
            <a:pPr indent="-342900" lvl="0" marL="342900" marR="0" rtl="0" algn="just">
              <a:lnSpc>
                <a:spcPct val="100000"/>
              </a:lnSpc>
              <a:spcBef>
                <a:spcPts val="1000"/>
              </a:spcBef>
              <a:spcAft>
                <a:spcPts val="0"/>
              </a:spcAft>
              <a:buClr>
                <a:schemeClr val="accent1"/>
              </a:buClr>
              <a:buSzPct val="80000"/>
              <a:buFont typeface="Noto Symbol"/>
              <a:buChar char=""/>
            </a:pPr>
            <a:r>
              <a:rPr b="0" baseline="0" i="0" lang="en-US" sz="3000" u="none" cap="none" strike="noStrike">
                <a:solidFill>
                  <a:srgbClr val="0070C0"/>
                </a:solidFill>
                <a:latin typeface="Arial"/>
                <a:ea typeface="Arial"/>
                <a:cs typeface="Arial"/>
                <a:sym typeface="Arial"/>
              </a:rPr>
              <a:t>Luật Bảo vệ và phát triển rừng năm 2004;</a:t>
            </a:r>
          </a:p>
          <a:p>
            <a:pPr indent="-342900" lvl="0" marL="342900" marR="0" rtl="0" algn="just">
              <a:lnSpc>
                <a:spcPct val="100000"/>
              </a:lnSpc>
              <a:spcBef>
                <a:spcPts val="1000"/>
              </a:spcBef>
              <a:spcAft>
                <a:spcPts val="0"/>
              </a:spcAft>
              <a:buClr>
                <a:schemeClr val="accent1"/>
              </a:buClr>
              <a:buSzPct val="80000"/>
              <a:buFont typeface="Noto Symbol"/>
              <a:buChar char=""/>
            </a:pPr>
            <a:r>
              <a:rPr b="0" baseline="0" i="0" lang="en-US" sz="3000" u="none" cap="none" strike="noStrike">
                <a:solidFill>
                  <a:srgbClr val="0070C0"/>
                </a:solidFill>
                <a:latin typeface="Arial"/>
                <a:ea typeface="Arial"/>
                <a:cs typeface="Arial"/>
                <a:sym typeface="Arial"/>
              </a:rPr>
              <a:t>Luật Đa dạng sinh học năm 2008;</a:t>
            </a:r>
          </a:p>
          <a:p>
            <a:pPr indent="-342900" lvl="0" marL="342900" marR="0" rtl="0" algn="just">
              <a:lnSpc>
                <a:spcPct val="100000"/>
              </a:lnSpc>
              <a:spcBef>
                <a:spcPts val="1000"/>
              </a:spcBef>
              <a:spcAft>
                <a:spcPts val="0"/>
              </a:spcAft>
              <a:buClr>
                <a:schemeClr val="accent1"/>
              </a:buClr>
              <a:buSzPct val="80000"/>
              <a:buFont typeface="Noto Symbol"/>
              <a:buChar char=""/>
            </a:pPr>
            <a:r>
              <a:rPr b="0" baseline="0" i="0" lang="en-US" sz="3000" u="none" cap="none" strike="noStrike">
                <a:solidFill>
                  <a:srgbClr val="0070C0"/>
                </a:solidFill>
                <a:latin typeface="Arial"/>
                <a:ea typeface="Arial"/>
                <a:cs typeface="Arial"/>
                <a:sym typeface="Arial"/>
              </a:rPr>
              <a:t>Luật Hải quan năm 2014;</a:t>
            </a:r>
          </a:p>
          <a:p>
            <a:pPr indent="-342900" lvl="0" marL="342900" marR="0" rtl="0" algn="just">
              <a:lnSpc>
                <a:spcPct val="100000"/>
              </a:lnSpc>
              <a:spcBef>
                <a:spcPts val="1000"/>
              </a:spcBef>
              <a:spcAft>
                <a:spcPts val="0"/>
              </a:spcAft>
              <a:buClr>
                <a:schemeClr val="accent1"/>
              </a:buClr>
              <a:buSzPct val="80000"/>
              <a:buFont typeface="Noto Symbol"/>
              <a:buChar char=""/>
            </a:pPr>
            <a:r>
              <a:rPr b="0" baseline="0" i="0" lang="en-US" sz="3000" u="none" cap="none" strike="noStrike">
                <a:solidFill>
                  <a:srgbClr val="0070C0"/>
                </a:solidFill>
                <a:latin typeface="Arial"/>
                <a:ea typeface="Arial"/>
                <a:cs typeface="Arial"/>
                <a:sym typeface="Arial"/>
              </a:rPr>
              <a:t>Pháp lệnh Cảnh sát môi trường năm 2014;</a:t>
            </a:r>
          </a:p>
          <a:p>
            <a:pPr indent="-342900" lvl="0" marL="342900" marR="0" rtl="0" algn="just">
              <a:lnSpc>
                <a:spcPct val="100000"/>
              </a:lnSpc>
              <a:spcBef>
                <a:spcPts val="1000"/>
              </a:spcBef>
              <a:spcAft>
                <a:spcPts val="0"/>
              </a:spcAft>
              <a:buClr>
                <a:schemeClr val="accent1"/>
              </a:buClr>
              <a:buSzPct val="80000"/>
              <a:buFont typeface="Noto Symbol"/>
              <a:buChar char=""/>
            </a:pPr>
            <a:r>
              <a:rPr b="0" baseline="0" i="0" lang="en-US" sz="3000" u="none" cap="none" strike="noStrike">
                <a:solidFill>
                  <a:srgbClr val="0070C0"/>
                </a:solidFill>
                <a:latin typeface="Arial"/>
                <a:ea typeface="Arial"/>
                <a:cs typeface="Arial"/>
                <a:sym typeface="Arial"/>
              </a:rPr>
              <a:t>Bộ luật Hình sự năm 1999 (sửa đổi bổ</a:t>
            </a:r>
          </a:p>
          <a:p>
            <a:pPr indent="-342900" lvl="0" marL="342900" marR="0" rtl="0" algn="just">
              <a:lnSpc>
                <a:spcPct val="100000"/>
              </a:lnSpc>
              <a:spcBef>
                <a:spcPts val="100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sung năm 2009). </a:t>
            </a:r>
          </a:p>
        </p:txBody>
      </p:sp>
      <p:sp>
        <p:nvSpPr>
          <p:cNvPr id="167" name="Shape 167"/>
          <p:cNvSpPr txBox="1"/>
          <p:nvPr/>
        </p:nvSpPr>
        <p:spPr>
          <a:xfrm>
            <a:off x="838200" y="742950"/>
            <a:ext cx="10515599" cy="1325562"/>
          </a:xfrm>
          <a:prstGeom prst="rect">
            <a:avLst/>
          </a:prstGeom>
          <a:noFill/>
          <a:ln>
            <a:noFill/>
          </a:ln>
        </p:spPr>
        <p:txBody>
          <a:bodyPr anchorCtr="0" anchor="ctr" bIns="45700" lIns="91425" rIns="91425" tIns="45700">
            <a:noAutofit/>
          </a:bodyPr>
          <a:lstStyle/>
          <a:p>
            <a:pPr indent="0" lvl="1" marL="0" marR="0" rtl="0" algn="l">
              <a:lnSpc>
                <a:spcPct val="90000"/>
              </a:lnSpc>
              <a:spcBef>
                <a:spcPts val="0"/>
              </a:spcBef>
              <a:spcAft>
                <a:spcPts val="0"/>
              </a:spcAft>
              <a:buClr>
                <a:srgbClr val="FF0000"/>
              </a:buClr>
              <a:buSzPct val="25000"/>
              <a:buFont typeface="Arial"/>
              <a:buNone/>
            </a:pPr>
            <a:r>
              <a:rPr b="0" baseline="0" i="0" lang="en-US" sz="3500" u="none" cap="none" strike="noStrike">
                <a:solidFill>
                  <a:srgbClr val="FF0000"/>
                </a:solidFill>
                <a:latin typeface="Arial"/>
                <a:ea typeface="Arial"/>
                <a:cs typeface="Arial"/>
                <a:sym typeface="Arial"/>
              </a:rPr>
              <a:t>1.2.1 </a:t>
            </a:r>
            <a:r>
              <a:rPr b="1" baseline="0" i="0" lang="en-US" sz="3500" u="none" cap="none" strike="noStrike">
                <a:solidFill>
                  <a:srgbClr val="FF0000"/>
                </a:solidFill>
                <a:latin typeface="Arial"/>
                <a:ea typeface="Arial"/>
                <a:cs typeface="Arial"/>
                <a:sym typeface="Arial"/>
              </a:rPr>
              <a:t>Hiến pháp và luật.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b="0" l="0" r="0" t="0"/>
          <a:stretch/>
        </p:blipFill>
        <p:spPr>
          <a:xfrm>
            <a:off x="9890125" y="4549775"/>
            <a:ext cx="2273299" cy="2236787"/>
          </a:xfrm>
          <a:prstGeom prst="rect">
            <a:avLst/>
          </a:prstGeom>
          <a:noFill/>
          <a:ln>
            <a:noFill/>
          </a:ln>
        </p:spPr>
      </p:pic>
      <p:sp>
        <p:nvSpPr>
          <p:cNvPr id="173" name="Shape 173"/>
          <p:cNvSpPr txBox="1"/>
          <p:nvPr>
            <p:ph type="title"/>
          </p:nvPr>
        </p:nvSpPr>
        <p:spPr>
          <a:xfrm>
            <a:off x="219075" y="247650"/>
            <a:ext cx="11372850" cy="1325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baseline="0" i="0" lang="en-US" sz="3000" u="none" cap="none" strike="noStrike">
                <a:solidFill>
                  <a:srgbClr val="FF0000"/>
                </a:solidFill>
                <a:latin typeface="Arial"/>
                <a:ea typeface="Arial"/>
                <a:cs typeface="Arial"/>
                <a:sym typeface="Arial"/>
              </a:rPr>
              <a:t>* Nội dung chủ yếu trong các văn bản này bao gồm:</a:t>
            </a:r>
            <a:br>
              <a:rPr b="0" baseline="0" i="0" lang="en-US" sz="3000" u="none" cap="none" strike="noStrike">
                <a:solidFill>
                  <a:schemeClr val="accent1"/>
                </a:solidFill>
                <a:latin typeface="Trebuchet MS"/>
                <a:ea typeface="Trebuchet MS"/>
                <a:cs typeface="Trebuchet MS"/>
                <a:sym typeface="Trebuchet MS"/>
              </a:rPr>
            </a:br>
          </a:p>
        </p:txBody>
      </p:sp>
      <p:sp>
        <p:nvSpPr>
          <p:cNvPr id="174" name="Shape 174"/>
          <p:cNvSpPr txBox="1"/>
          <p:nvPr>
            <p:ph idx="1" type="body"/>
          </p:nvPr>
        </p:nvSpPr>
        <p:spPr>
          <a:xfrm>
            <a:off x="381000" y="882650"/>
            <a:ext cx="9677400" cy="3670300"/>
          </a:xfrm>
          <a:prstGeom prst="rect">
            <a:avLst/>
          </a:prstGeom>
          <a:noFill/>
          <a:ln>
            <a:noFill/>
          </a:ln>
        </p:spPr>
        <p:txBody>
          <a:bodyPr anchorCtr="0" anchor="t" bIns="45700" lIns="91425" rIns="91425" tIns="45700">
            <a:noAutofit/>
          </a:bodyPr>
          <a:lstStyle/>
          <a:p>
            <a:pPr indent="0" lvl="0" marL="0" marR="0" rtl="0" algn="just">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Nhà nước đầu tư cho các hoạt động bảo vệ và phát triển rừng đặc dụng, rừng phòng hộ, rừng giống quốc gia; bảo vệ và phát triển các loài thực vật rừng, động vật rừng nguy cấp, quý, hiếm</a:t>
            </a:r>
            <a:r>
              <a:rPr b="0" baseline="30000" i="0" lang="en-US" sz="3000" u="none" cap="none" strike="noStrike">
                <a:solidFill>
                  <a:srgbClr val="0070C0"/>
                </a:solidFill>
                <a:latin typeface="Arial"/>
                <a:ea typeface="Arial"/>
                <a:cs typeface="Arial"/>
                <a:sym typeface="Arial"/>
              </a:rPr>
              <a:t>1</a:t>
            </a:r>
            <a:r>
              <a:rPr b="0" baseline="0" i="0" lang="en-US" sz="3000" u="none" cap="none" strike="noStrike">
                <a:solidFill>
                  <a:srgbClr val="0070C0"/>
                </a:solidFill>
                <a:latin typeface="Arial"/>
                <a:ea typeface="Arial"/>
                <a:cs typeface="Arial"/>
                <a:sym typeface="Arial"/>
              </a:rPr>
              <a:t>.</a:t>
            </a:r>
          </a:p>
          <a:p>
            <a:pPr indent="0" lvl="0" marL="0" marR="0" rtl="0" algn="just">
              <a:lnSpc>
                <a:spcPct val="114000"/>
              </a:lnSpc>
              <a:spcBef>
                <a:spcPts val="1200"/>
              </a:spcBef>
              <a:spcAft>
                <a:spcPts val="60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Những loài thực vật rừng, động vật rừng nguy cấp, quý, hiếm; nguồn gen thực vật rừng, động vật rừng quý, hiếm phải được quản lý, bảo vệ theo chế độ đặc biệt</a:t>
            </a:r>
            <a:r>
              <a:rPr b="0" baseline="30000" i="0" lang="en-US" sz="3000" u="none" cap="none" strike="noStrike">
                <a:solidFill>
                  <a:srgbClr val="0070C0"/>
                </a:solidFill>
                <a:latin typeface="Arial"/>
                <a:ea typeface="Arial"/>
                <a:cs typeface="Arial"/>
                <a:sym typeface="Arial"/>
              </a:rPr>
              <a:t>2</a:t>
            </a:r>
            <a:r>
              <a:rPr b="0" baseline="0" i="0" lang="en-US" sz="3000" u="none" cap="none" strike="noStrike">
                <a:solidFill>
                  <a:srgbClr val="0070C0"/>
                </a:solidFill>
                <a:latin typeface="Arial"/>
                <a:ea typeface="Arial"/>
                <a:cs typeface="Arial"/>
                <a:sym typeface="Arial"/>
              </a:rPr>
              <a:t>.</a:t>
            </a:r>
          </a:p>
          <a:p>
            <a:pPr indent="0" lvl="0" marL="0" marR="0" rtl="0" algn="l">
              <a:spcBef>
                <a:spcPts val="0"/>
              </a:spcBef>
              <a:buNone/>
            </a:pPr>
            <a:r>
              <a:t/>
            </a:r>
            <a:endParaRPr b="0" baseline="0" i="0" sz="3000" u="none" cap="none" strike="noStrike">
              <a:solidFill>
                <a:srgbClr val="0070C0"/>
              </a:solidFill>
              <a:latin typeface="Arial"/>
              <a:ea typeface="Arial"/>
              <a:cs typeface="Arial"/>
              <a:sym typeface="Arial"/>
            </a:endParaRPr>
          </a:p>
        </p:txBody>
      </p:sp>
      <p:sp>
        <p:nvSpPr>
          <p:cNvPr id="175" name="Shape 175"/>
          <p:cNvSpPr txBox="1"/>
          <p:nvPr/>
        </p:nvSpPr>
        <p:spPr>
          <a:xfrm>
            <a:off x="838200" y="5957887"/>
            <a:ext cx="10515599" cy="132714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baseline="-25000" i="0" lang="en-US" sz="2000" u="none" cap="none" strike="noStrike">
                <a:solidFill>
                  <a:schemeClr val="dk1"/>
                </a:solidFill>
                <a:latin typeface="Arial"/>
                <a:ea typeface="Arial"/>
                <a:cs typeface="Arial"/>
                <a:sym typeface="Arial"/>
              </a:rPr>
              <a:t>1 Điều 10 Luật Bảo vệ và Phát triển rừng 2004.</a:t>
            </a:r>
          </a:p>
          <a:p>
            <a:pPr indent="0" lvl="0" marL="0" marR="0" rtl="0" algn="l">
              <a:lnSpc>
                <a:spcPct val="90000"/>
              </a:lnSpc>
              <a:spcBef>
                <a:spcPts val="0"/>
              </a:spcBef>
              <a:spcAft>
                <a:spcPts val="0"/>
              </a:spcAft>
              <a:buClr>
                <a:schemeClr val="dk1"/>
              </a:buClr>
              <a:buSzPct val="25000"/>
              <a:buFont typeface="Arial"/>
              <a:buNone/>
            </a:pPr>
            <a:r>
              <a:rPr b="0" baseline="-25000" i="0" lang="en-US" sz="2000" u="none" cap="none" strike="noStrike">
                <a:solidFill>
                  <a:schemeClr val="dk1"/>
                </a:solidFill>
                <a:latin typeface="Arial"/>
                <a:ea typeface="Arial"/>
                <a:cs typeface="Arial"/>
                <a:sym typeface="Arial"/>
              </a:rPr>
              <a:t>2 Điều 41 Luật Bảo vệ và phát triển rừng 2004.</a:t>
            </a:r>
          </a:p>
          <a:p>
            <a:pPr indent="0" lvl="0" marL="0" marR="0" rtl="0" algn="l">
              <a:lnSpc>
                <a:spcPct val="100000"/>
              </a:lnSpc>
              <a:spcBef>
                <a:spcPts val="0"/>
              </a:spcBef>
              <a:spcAft>
                <a:spcPts val="0"/>
              </a:spcAft>
              <a:buNone/>
            </a:pPr>
            <a:r>
              <a:t/>
            </a:r>
            <a:endParaRPr b="0" baseline="0" i="0" sz="2000" u="none" cap="none" strike="noStrike">
              <a:solidFill>
                <a:schemeClr val="dk1"/>
              </a:solidFill>
              <a:latin typeface="Arial"/>
              <a:ea typeface="Arial"/>
              <a:cs typeface="Arial"/>
              <a:sym typeface="Arial"/>
            </a:endParaRPr>
          </a:p>
        </p:txBody>
      </p:sp>
      <p:cxnSp>
        <p:nvCxnSpPr>
          <p:cNvPr id="176" name="Shape 176"/>
          <p:cNvCxnSpPr/>
          <p:nvPr/>
        </p:nvCxnSpPr>
        <p:spPr>
          <a:xfrm>
            <a:off x="374650" y="5962650"/>
            <a:ext cx="9515474" cy="0"/>
          </a:xfrm>
          <a:prstGeom prst="straightConnector1">
            <a:avLst/>
          </a:prstGeom>
          <a:noFill/>
          <a:ln cap="rnd" cmpd="sng" w="12700">
            <a:solidFill>
              <a:schemeClr val="dk1"/>
            </a:solidFill>
            <a:prstDash val="solid"/>
            <a:miter/>
            <a:headEnd len="med" w="med" type="none"/>
            <a:tailEnd len="med" w="med" type="none"/>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b="0" l="0" r="0" t="0"/>
          <a:stretch/>
        </p:blipFill>
        <p:spPr>
          <a:xfrm>
            <a:off x="9264650" y="4957762"/>
            <a:ext cx="2830511" cy="1804987"/>
          </a:xfrm>
          <a:prstGeom prst="rect">
            <a:avLst/>
          </a:prstGeom>
          <a:noFill/>
          <a:ln>
            <a:noFill/>
          </a:ln>
        </p:spPr>
      </p:pic>
      <p:sp>
        <p:nvSpPr>
          <p:cNvPr id="182" name="Shape 182"/>
          <p:cNvSpPr txBox="1"/>
          <p:nvPr>
            <p:ph idx="1" type="body"/>
          </p:nvPr>
        </p:nvSpPr>
        <p:spPr>
          <a:xfrm>
            <a:off x="309562" y="1084262"/>
            <a:ext cx="10871199" cy="3549650"/>
          </a:xfrm>
          <a:prstGeom prst="rect">
            <a:avLst/>
          </a:prstGeom>
          <a:noFill/>
          <a:ln>
            <a:noFill/>
          </a:ln>
        </p:spPr>
        <p:txBody>
          <a:bodyPr anchorCtr="0" anchor="t" bIns="45700" lIns="91425" rIns="91425" tIns="45700">
            <a:noAutofit/>
          </a:bodyPr>
          <a:lstStyle/>
          <a:p>
            <a:pPr indent="0" lvl="0" marL="0" marR="0" rtl="0" algn="just">
              <a:lnSpc>
                <a:spcPct val="114000"/>
              </a:lnSpc>
              <a:spcBef>
                <a:spcPts val="0"/>
              </a:spcBef>
              <a:spcAft>
                <a:spcPts val="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Nghiêm cấm vận chuyển, kinh doanh, tiêu thụ, tàng trữ, xuất khẩu, nhập khẩu thực vật rừng, động vật rừng trái với quy định của pháp luật</a:t>
            </a:r>
            <a:r>
              <a:rPr b="0" baseline="30000" i="0" lang="en-US" sz="3000" u="none" cap="none" strike="noStrike">
                <a:solidFill>
                  <a:srgbClr val="0070C0"/>
                </a:solidFill>
                <a:latin typeface="Arial"/>
                <a:ea typeface="Arial"/>
                <a:cs typeface="Arial"/>
                <a:sym typeface="Arial"/>
              </a:rPr>
              <a:t>3</a:t>
            </a:r>
            <a:r>
              <a:rPr b="0" baseline="0" i="0" lang="en-US" sz="3000" u="none" cap="none" strike="noStrike">
                <a:solidFill>
                  <a:srgbClr val="0070C0"/>
                </a:solidFill>
                <a:latin typeface="Arial"/>
                <a:ea typeface="Arial"/>
                <a:cs typeface="Arial"/>
                <a:sym typeface="Arial"/>
              </a:rPr>
              <a:t>.</a:t>
            </a:r>
          </a:p>
          <a:p>
            <a:pPr indent="0" lvl="0" marL="0" marR="0" rtl="0" algn="just">
              <a:lnSpc>
                <a:spcPct val="114000"/>
              </a:lnSpc>
              <a:spcBef>
                <a:spcPts val="1200"/>
              </a:spcBef>
              <a:spcAft>
                <a:spcPts val="600"/>
              </a:spcAft>
              <a:buClr>
                <a:srgbClr val="0070C0"/>
              </a:buClr>
              <a:buSzPct val="25000"/>
              <a:buFont typeface="Arial"/>
              <a:buNone/>
            </a:pPr>
            <a:r>
              <a:rPr b="0" baseline="0" i="0" lang="en-US" sz="3000" u="none" cap="none" strike="noStrike">
                <a:solidFill>
                  <a:srgbClr val="0070C0"/>
                </a:solidFill>
                <a:latin typeface="Arial"/>
                <a:ea typeface="Arial"/>
                <a:cs typeface="Arial"/>
                <a:sym typeface="Arial"/>
              </a:rPr>
              <a:t>+ Việc xuất khẩu, nhập khẩu, tạm nhập tái xuất, tạm xuất tái nhập, quá cảnh thực vật rừng, động vật rừng và các sản phẩm của chúng phải tuân theo quy định của pháp luật Việt Nam và điều ước quốc tế mà Việt Nam ký kết hoặc gia nhập</a:t>
            </a:r>
            <a:r>
              <a:rPr b="0" baseline="30000" i="0" lang="en-US" sz="3000" u="none" cap="none" strike="noStrike">
                <a:solidFill>
                  <a:srgbClr val="0070C0"/>
                </a:solidFill>
                <a:latin typeface="Arial"/>
                <a:ea typeface="Arial"/>
                <a:cs typeface="Arial"/>
                <a:sym typeface="Arial"/>
              </a:rPr>
              <a:t>4</a:t>
            </a:r>
            <a:r>
              <a:rPr b="0" baseline="0" i="0" lang="en-US" sz="3000" u="none" cap="none" strike="noStrike">
                <a:solidFill>
                  <a:srgbClr val="0070C0"/>
                </a:solidFill>
                <a:latin typeface="Arial"/>
                <a:ea typeface="Arial"/>
                <a:cs typeface="Arial"/>
                <a:sym typeface="Arial"/>
              </a:rPr>
              <a:t>.</a:t>
            </a:r>
          </a:p>
        </p:txBody>
      </p:sp>
      <p:sp>
        <p:nvSpPr>
          <p:cNvPr id="183" name="Shape 183"/>
          <p:cNvSpPr txBox="1"/>
          <p:nvPr/>
        </p:nvSpPr>
        <p:spPr>
          <a:xfrm>
            <a:off x="838200" y="5373687"/>
            <a:ext cx="10515599" cy="13255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Trebuchet MS"/>
              <a:ea typeface="Trebuchet MS"/>
              <a:cs typeface="Trebuchet MS"/>
              <a:sym typeface="Trebuchet MS"/>
            </a:endParaRPr>
          </a:p>
        </p:txBody>
      </p:sp>
      <p:sp>
        <p:nvSpPr>
          <p:cNvPr id="184" name="Shape 184"/>
          <p:cNvSpPr txBox="1"/>
          <p:nvPr/>
        </p:nvSpPr>
        <p:spPr>
          <a:xfrm>
            <a:off x="838200" y="5889625"/>
            <a:ext cx="10515599" cy="1325562"/>
          </a:xfrm>
          <a:prstGeom prst="rect">
            <a:avLst/>
          </a:prstGeom>
          <a:noFill/>
          <a:ln>
            <a:noFill/>
          </a:ln>
        </p:spPr>
        <p:txBody>
          <a:bodyPr anchorCtr="0" anchor="ctr" bIns="45700" lIns="91425" rIns="91425" tIns="45700">
            <a:noAutofit/>
          </a:bodyPr>
          <a:lstStyle/>
          <a:p>
            <a:pPr indent="0" lvl="0" marL="0" marR="0" rtl="0" algn="l">
              <a:lnSpc>
                <a:spcPct val="75000"/>
              </a:lnSpc>
              <a:spcBef>
                <a:spcPts val="0"/>
              </a:spcBef>
              <a:spcAft>
                <a:spcPts val="0"/>
              </a:spcAft>
              <a:buClr>
                <a:schemeClr val="dk1"/>
              </a:buClr>
              <a:buSzPct val="25000"/>
              <a:buFont typeface="Arial"/>
              <a:buNone/>
            </a:pPr>
            <a:r>
              <a:rPr b="0" baseline="-25000" i="0" lang="en-US" sz="2200" u="none" cap="none" strike="noStrike">
                <a:solidFill>
                  <a:schemeClr val="dk1"/>
                </a:solidFill>
                <a:latin typeface="Arial"/>
                <a:ea typeface="Arial"/>
                <a:cs typeface="Arial"/>
                <a:sym typeface="Arial"/>
              </a:rPr>
              <a:t>3 Điều 12 Luật Bảo vệ và Phát triển rừng 2004,  Điều 4 Luật Đa dạng sinh học 2008.</a:t>
            </a:r>
          </a:p>
          <a:p>
            <a:pPr indent="0" lvl="0" marL="0" marR="0" rtl="0" algn="l">
              <a:lnSpc>
                <a:spcPct val="75000"/>
              </a:lnSpc>
              <a:spcBef>
                <a:spcPts val="0"/>
              </a:spcBef>
              <a:spcAft>
                <a:spcPts val="0"/>
              </a:spcAft>
              <a:buClr>
                <a:schemeClr val="dk1"/>
              </a:buClr>
              <a:buFont typeface="Trebuchet MS"/>
              <a:buNone/>
            </a:pPr>
            <a:r>
              <a:t/>
            </a:r>
            <a:endParaRPr b="0" baseline="-25000" i="0" sz="2200" u="none" cap="none" strike="noStrike">
              <a:solidFill>
                <a:schemeClr val="dk1"/>
              </a:solidFill>
              <a:latin typeface="Arial"/>
              <a:ea typeface="Arial"/>
              <a:cs typeface="Arial"/>
              <a:sym typeface="Arial"/>
            </a:endParaRPr>
          </a:p>
          <a:p>
            <a:pPr indent="0" lvl="0" marL="0" marR="0" rtl="0" algn="l">
              <a:lnSpc>
                <a:spcPct val="75000"/>
              </a:lnSpc>
              <a:spcBef>
                <a:spcPts val="0"/>
              </a:spcBef>
              <a:spcAft>
                <a:spcPts val="0"/>
              </a:spcAft>
              <a:buClr>
                <a:schemeClr val="dk1"/>
              </a:buClr>
              <a:buSzPct val="25000"/>
              <a:buFont typeface="Arial"/>
              <a:buNone/>
            </a:pPr>
            <a:r>
              <a:rPr b="0" baseline="-25000" i="0" lang="en-US" sz="2200" u="none" cap="none" strike="noStrike">
                <a:solidFill>
                  <a:schemeClr val="dk1"/>
                </a:solidFill>
                <a:latin typeface="Arial"/>
                <a:ea typeface="Arial"/>
                <a:cs typeface="Arial"/>
                <a:sym typeface="Arial"/>
              </a:rPr>
              <a:t>4 Khoản 2 Điều 44 Luật Bảo vệ và Phát triển rừng 2004.</a:t>
            </a:r>
          </a:p>
          <a:p>
            <a:pPr indent="0" lvl="0" marL="0" marR="0" rtl="0" algn="l">
              <a:lnSpc>
                <a:spcPct val="75000"/>
              </a:lnSpc>
              <a:spcBef>
                <a:spcPts val="0"/>
              </a:spcBef>
              <a:spcAft>
                <a:spcPts val="0"/>
              </a:spcAft>
              <a:buClr>
                <a:schemeClr val="dk1"/>
              </a:buClr>
              <a:buSzPct val="25000"/>
              <a:buFont typeface="Arial"/>
              <a:buNone/>
            </a:pPr>
            <a:br>
              <a:rPr b="0" baseline="0" i="0" lang="en-US" sz="3000" u="none" cap="none" strike="noStrike">
                <a:solidFill>
                  <a:schemeClr val="dk1"/>
                </a:solidFill>
                <a:latin typeface="Arial"/>
                <a:ea typeface="Arial"/>
                <a:cs typeface="Arial"/>
                <a:sym typeface="Arial"/>
              </a:rPr>
            </a:br>
          </a:p>
        </p:txBody>
      </p:sp>
      <p:cxnSp>
        <p:nvCxnSpPr>
          <p:cNvPr id="185" name="Shape 185"/>
          <p:cNvCxnSpPr/>
          <p:nvPr/>
        </p:nvCxnSpPr>
        <p:spPr>
          <a:xfrm>
            <a:off x="327025" y="5734050"/>
            <a:ext cx="8937624" cy="0"/>
          </a:xfrm>
          <a:prstGeom prst="straightConnector1">
            <a:avLst/>
          </a:prstGeom>
          <a:noFill/>
          <a:ln cap="rnd" cmpd="sng" w="12700">
            <a:solidFill>
              <a:schemeClr val="dk1"/>
            </a:solidFill>
            <a:prstDash val="solid"/>
            <a:miter/>
            <a:headEnd len="med" w="med" type="none"/>
            <a:tailEnd len="med" w="med" type="none"/>
          </a:ln>
        </p:spPr>
      </p:cxnSp>
      <p:sp>
        <p:nvSpPr>
          <p:cNvPr id="186" name="Shape 186"/>
          <p:cNvSpPr txBox="1"/>
          <p:nvPr>
            <p:ph type="title"/>
          </p:nvPr>
        </p:nvSpPr>
        <p:spPr>
          <a:xfrm>
            <a:off x="219075" y="247650"/>
            <a:ext cx="11372850" cy="1325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baseline="0" i="0" lang="en-US" sz="3000" u="none" cap="none" strike="noStrike">
                <a:solidFill>
                  <a:srgbClr val="FF0000"/>
                </a:solidFill>
                <a:latin typeface="Arial"/>
                <a:ea typeface="Arial"/>
                <a:cs typeface="Arial"/>
                <a:sym typeface="Arial"/>
              </a:rPr>
              <a:t>* Nội dung chủ yếu trong các văn bản này bao gồm:</a:t>
            </a:r>
            <a:br>
              <a:rPr b="0" baseline="0" i="0" lang="en-US" sz="3000" u="none" cap="none" strike="noStrike">
                <a:solidFill>
                  <a:schemeClr val="accent1"/>
                </a:solidFill>
                <a:latin typeface="Trebuchet MS"/>
                <a:ea typeface="Trebuchet MS"/>
                <a:cs typeface="Trebuchet MS"/>
                <a:sym typeface="Trebuchet MS"/>
              </a:rPr>
            </a:b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pic>
        <p:nvPicPr>
          <p:cNvPr id="191" name="Shape 191"/>
          <p:cNvPicPr preferRelativeResize="0"/>
          <p:nvPr/>
        </p:nvPicPr>
        <p:blipFill rotWithShape="1">
          <a:blip r:embed="rId3">
            <a:alphaModFix/>
          </a:blip>
          <a:srcRect b="0" l="0" r="0" t="0"/>
          <a:stretch/>
        </p:blipFill>
        <p:spPr>
          <a:xfrm>
            <a:off x="9502775" y="5270500"/>
            <a:ext cx="2613025" cy="1516061"/>
          </a:xfrm>
          <a:prstGeom prst="rect">
            <a:avLst/>
          </a:prstGeom>
          <a:noFill/>
          <a:ln>
            <a:noFill/>
          </a:ln>
        </p:spPr>
      </p:pic>
      <p:sp>
        <p:nvSpPr>
          <p:cNvPr id="192" name="Shape 192"/>
          <p:cNvSpPr txBox="1"/>
          <p:nvPr>
            <p:ph idx="1" type="body"/>
          </p:nvPr>
        </p:nvSpPr>
        <p:spPr>
          <a:xfrm>
            <a:off x="328612" y="909637"/>
            <a:ext cx="10515599" cy="394652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0070C0"/>
              </a:buClr>
              <a:buSzPct val="25000"/>
              <a:buFont typeface="Arial"/>
              <a:buNone/>
            </a:pPr>
            <a:r>
              <a:rPr b="0" baseline="0" i="0" lang="en-US" sz="2800" u="none" cap="none" strike="noStrike">
                <a:solidFill>
                  <a:srgbClr val="0070C0"/>
                </a:solidFill>
                <a:latin typeface="Arial"/>
                <a:ea typeface="Arial"/>
                <a:cs typeface="Arial"/>
                <a:sym typeface="Arial"/>
              </a:rPr>
              <a:t>+ Việc nhập nội giống thực vật rừng, động vật rừng phải tuân theo quy định của pháp luật về bảo tồn đa dạng sinh học, pháp luật về bảo vệ và kiểm dịch thực vật, pháp luật về thú y, pháp luật về giống cây trồng, pháp luật về giống vật nuôi</a:t>
            </a:r>
            <a:r>
              <a:rPr b="0" baseline="30000" i="0" lang="en-US" sz="2800" u="none" cap="none" strike="noStrike">
                <a:solidFill>
                  <a:srgbClr val="0070C0"/>
                </a:solidFill>
                <a:latin typeface="Arial"/>
                <a:ea typeface="Arial"/>
                <a:cs typeface="Arial"/>
                <a:sym typeface="Arial"/>
              </a:rPr>
              <a:t>5</a:t>
            </a:r>
            <a:r>
              <a:rPr b="0" baseline="0" i="0" lang="en-US" sz="2800" u="none" cap="none" strike="noStrike">
                <a:solidFill>
                  <a:srgbClr val="0070C0"/>
                </a:solidFill>
                <a:latin typeface="Arial"/>
                <a:ea typeface="Arial"/>
                <a:cs typeface="Arial"/>
                <a:sym typeface="Arial"/>
              </a:rPr>
              <a:t>.</a:t>
            </a:r>
          </a:p>
          <a:p>
            <a:pPr indent="0" lvl="0" marL="0" marR="0" rtl="0" algn="just">
              <a:lnSpc>
                <a:spcPct val="100000"/>
              </a:lnSpc>
              <a:spcBef>
                <a:spcPts val="1000"/>
              </a:spcBef>
              <a:spcAft>
                <a:spcPts val="0"/>
              </a:spcAft>
              <a:buClr>
                <a:srgbClr val="0070C0"/>
              </a:buClr>
              <a:buSzPct val="25000"/>
              <a:buFont typeface="Arial"/>
              <a:buNone/>
            </a:pPr>
            <a:r>
              <a:rPr b="0" baseline="0" i="0" lang="en-US" sz="2800" u="none" cap="none" strike="noStrike">
                <a:solidFill>
                  <a:srgbClr val="0070C0"/>
                </a:solidFill>
                <a:latin typeface="Arial"/>
                <a:ea typeface="Arial"/>
                <a:cs typeface="Arial"/>
                <a:sym typeface="Arial"/>
              </a:rPr>
              <a:t>+ Việc trao đổi, xuất khẩu, nhập khẩu, mua, bán, tặng cho, lưu giữ, vận chuyển loài thuộc Danh mục loài nguy cấp, quý, hiếm được ưu tiên bảo vệ và mẫu vật di truyền của chúng phục vụ mục đích bảo tồn đa dạng sinh học, nghiên cứu khoa học, du lịch sinh thái</a:t>
            </a:r>
            <a:r>
              <a:rPr b="0" baseline="30000" i="0" lang="en-US" sz="2800" u="none" cap="none" strike="noStrike">
                <a:solidFill>
                  <a:srgbClr val="0070C0"/>
                </a:solidFill>
                <a:latin typeface="Arial"/>
                <a:ea typeface="Arial"/>
                <a:cs typeface="Arial"/>
                <a:sym typeface="Arial"/>
              </a:rPr>
              <a:t>6</a:t>
            </a:r>
            <a:r>
              <a:rPr b="0" baseline="0" i="0" lang="en-US" sz="2800" u="none" cap="none" strike="noStrike">
                <a:solidFill>
                  <a:srgbClr val="0070C0"/>
                </a:solidFill>
                <a:latin typeface="Arial"/>
                <a:ea typeface="Arial"/>
                <a:cs typeface="Arial"/>
                <a:sym typeface="Arial"/>
              </a:rPr>
              <a:t>.</a:t>
            </a:r>
          </a:p>
        </p:txBody>
      </p:sp>
      <p:sp>
        <p:nvSpPr>
          <p:cNvPr id="193" name="Shape 193"/>
          <p:cNvSpPr txBox="1"/>
          <p:nvPr/>
        </p:nvSpPr>
        <p:spPr>
          <a:xfrm>
            <a:off x="838200" y="5691187"/>
            <a:ext cx="10515599" cy="132714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baseline="30000" i="0" lang="en-US" sz="2300" u="none" cap="none" strike="noStrike">
                <a:solidFill>
                  <a:schemeClr val="dk1"/>
                </a:solidFill>
                <a:latin typeface="Arial"/>
                <a:ea typeface="Arial"/>
                <a:cs typeface="Arial"/>
                <a:sym typeface="Arial"/>
              </a:rPr>
              <a:t>5 Khoản 3 Điều 44 Luật Bảo vệ và Phát triển rừng 2004.</a:t>
            </a:r>
          </a:p>
          <a:p>
            <a:pPr indent="0" lvl="0" marL="0" marR="0" rtl="0" algn="l">
              <a:lnSpc>
                <a:spcPct val="90000"/>
              </a:lnSpc>
              <a:spcBef>
                <a:spcPts val="0"/>
              </a:spcBef>
              <a:spcAft>
                <a:spcPts val="0"/>
              </a:spcAft>
              <a:buClr>
                <a:schemeClr val="dk1"/>
              </a:buClr>
              <a:buSzPct val="25000"/>
              <a:buFont typeface="Arial"/>
              <a:buNone/>
            </a:pPr>
            <a:r>
              <a:rPr b="0" baseline="30000" i="0" lang="en-US" sz="2300" u="none" cap="none" strike="noStrike">
                <a:solidFill>
                  <a:schemeClr val="dk1"/>
                </a:solidFill>
                <a:latin typeface="Arial"/>
                <a:ea typeface="Arial"/>
                <a:cs typeface="Arial"/>
                <a:sym typeface="Arial"/>
              </a:rPr>
              <a:t>6 Điều 46 Luật Đa dạng sinh học 2008.</a:t>
            </a:r>
          </a:p>
        </p:txBody>
      </p:sp>
      <p:cxnSp>
        <p:nvCxnSpPr>
          <p:cNvPr id="194" name="Shape 194"/>
          <p:cNvCxnSpPr/>
          <p:nvPr/>
        </p:nvCxnSpPr>
        <p:spPr>
          <a:xfrm>
            <a:off x="423862" y="5886450"/>
            <a:ext cx="9078912" cy="0"/>
          </a:xfrm>
          <a:prstGeom prst="straightConnector1">
            <a:avLst/>
          </a:prstGeom>
          <a:noFill/>
          <a:ln cap="rnd" cmpd="sng" w="12700">
            <a:solidFill>
              <a:schemeClr val="dk1"/>
            </a:solidFill>
            <a:prstDash val="solid"/>
            <a:miter/>
            <a:headEnd len="med" w="med" type="none"/>
            <a:tailEnd len="med" w="med" type="none"/>
          </a:ln>
        </p:spPr>
      </p:cxnSp>
      <p:sp>
        <p:nvSpPr>
          <p:cNvPr id="195" name="Shape 195"/>
          <p:cNvSpPr txBox="1"/>
          <p:nvPr>
            <p:ph type="title"/>
          </p:nvPr>
        </p:nvSpPr>
        <p:spPr>
          <a:xfrm>
            <a:off x="219075" y="247650"/>
            <a:ext cx="11372850" cy="1325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baseline="0" i="0" lang="en-US" sz="3000" u="none" cap="none" strike="noStrike">
                <a:solidFill>
                  <a:srgbClr val="FF0000"/>
                </a:solidFill>
                <a:latin typeface="Arial"/>
                <a:ea typeface="Arial"/>
                <a:cs typeface="Arial"/>
                <a:sym typeface="Arial"/>
              </a:rPr>
              <a:t>* Nội dung chủ yếu trong các văn bản này bao gồm:</a:t>
            </a:r>
            <a:br>
              <a:rPr b="0" baseline="0" i="0" lang="en-US" sz="3000" u="none" cap="none" strike="noStrike">
                <a:solidFill>
                  <a:schemeClr val="accent1"/>
                </a:solidFill>
                <a:latin typeface="Trebuchet MS"/>
                <a:ea typeface="Trebuchet MS"/>
                <a:cs typeface="Trebuchet MS"/>
                <a:sym typeface="Trebuchet MS"/>
              </a:rPr>
            </a:b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2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