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0"/>
  </p:notesMasterIdLst>
  <p:handoutMasterIdLst>
    <p:handoutMasterId r:id="rId31"/>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78" r:id="rId23"/>
    <p:sldId id="279" r:id="rId24"/>
    <p:sldId id="280" r:id="rId25"/>
    <p:sldId id="281" r:id="rId26"/>
    <p:sldId id="284" r:id="rId27"/>
    <p:sldId id="282" r:id="rId28"/>
    <p:sldId id="283" r:id="rId29"/>
  </p:sldIdLst>
  <p:sldSz cx="9144000" cy="6858000" type="screen4x3"/>
  <p:notesSz cx="6735763" cy="9869488"/>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09" autoAdjust="0"/>
    <p:restoredTop sz="94306" autoAdjust="0"/>
  </p:normalViewPr>
  <p:slideViewPr>
    <p:cSldViewPr>
      <p:cViewPr>
        <p:scale>
          <a:sx n="76" d="100"/>
          <a:sy n="76" d="100"/>
        </p:scale>
        <p:origin x="-129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235A163B-737D-47FD-A45D-786D495BC5EF}" type="datetimeFigureOut">
              <a:rPr lang="vi-VN" smtClean="0"/>
              <a:t>28/05/2015</a:t>
            </a:fld>
            <a:endParaRPr lang="vi-VN"/>
          </a:p>
        </p:txBody>
      </p:sp>
      <p:sp>
        <p:nvSpPr>
          <p:cNvPr id="4" name="Footer Placeholder 3"/>
          <p:cNvSpPr>
            <a:spLocks noGrp="1"/>
          </p:cNvSpPr>
          <p:nvPr>
            <p:ph type="ftr" sz="quarter" idx="2"/>
          </p:nvPr>
        </p:nvSpPr>
        <p:spPr>
          <a:xfrm>
            <a:off x="0" y="9374188"/>
            <a:ext cx="2919413" cy="493712"/>
          </a:xfrm>
          <a:prstGeom prst="rect">
            <a:avLst/>
          </a:prstGeom>
        </p:spPr>
        <p:txBody>
          <a:bodyPr vert="horz" lIns="91440" tIns="45720" rIns="91440" bIns="45720" rtlCol="0" anchor="b"/>
          <a:lstStyle>
            <a:lvl1pPr algn="l">
              <a:defRPr sz="1200"/>
            </a:lvl1pPr>
          </a:lstStyle>
          <a:p>
            <a:endParaRPr lang="vi-VN"/>
          </a:p>
        </p:txBody>
      </p:sp>
      <p:sp>
        <p:nvSpPr>
          <p:cNvPr id="5" name="Slide Number Placeholder 4"/>
          <p:cNvSpPr>
            <a:spLocks noGrp="1"/>
          </p:cNvSpPr>
          <p:nvPr>
            <p:ph type="sldNum" sz="quarter" idx="3"/>
          </p:nvPr>
        </p:nvSpPr>
        <p:spPr>
          <a:xfrm>
            <a:off x="3814763" y="9374188"/>
            <a:ext cx="2919412" cy="493712"/>
          </a:xfrm>
          <a:prstGeom prst="rect">
            <a:avLst/>
          </a:prstGeom>
        </p:spPr>
        <p:txBody>
          <a:bodyPr vert="horz" lIns="91440" tIns="45720" rIns="91440" bIns="45720" rtlCol="0" anchor="b"/>
          <a:lstStyle>
            <a:lvl1pPr algn="r">
              <a:defRPr sz="1200"/>
            </a:lvl1pPr>
          </a:lstStyle>
          <a:p>
            <a:fld id="{54F9BF66-B212-4F9A-A001-A1570A78CA4A}" type="slidenum">
              <a:rPr lang="vi-VN" smtClean="0"/>
              <a:t>‹#›</a:t>
            </a:fld>
            <a:endParaRPr lang="vi-VN"/>
          </a:p>
        </p:txBody>
      </p:sp>
    </p:spTree>
    <p:extLst>
      <p:ext uri="{BB962C8B-B14F-4D97-AF65-F5344CB8AC3E}">
        <p14:creationId xmlns:p14="http://schemas.microsoft.com/office/powerpoint/2010/main" val="1263084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18830" cy="493474"/>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815373" y="0"/>
            <a:ext cx="2918830" cy="493474"/>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73577" y="4688007"/>
            <a:ext cx="5388609" cy="444127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9374301"/>
            <a:ext cx="2918830" cy="493474"/>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815373" y="9374301"/>
            <a:ext cx="2918830" cy="493474"/>
          </a:xfrm>
          <a:prstGeom prst="rect">
            <a:avLst/>
          </a:prstGeom>
          <a:noFill/>
          <a:ln>
            <a:noFill/>
          </a:ln>
        </p:spPr>
        <p:txBody>
          <a:bodyPr lIns="91425" tIns="45700" rIns="91425" bIns="45700" anchor="b" anchorCtr="0">
            <a:noAutofit/>
          </a:bodyPr>
          <a:lstStyle>
            <a:lvl1pPr marL="0" marR="0" indent="0" algn="r" rtl="0">
              <a:spcBef>
                <a:spcPts val="0"/>
              </a:spcBef>
              <a:buNone/>
              <a:defRPr sz="12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extLst>
      <p:ext uri="{BB962C8B-B14F-4D97-AF65-F5344CB8AC3E}">
        <p14:creationId xmlns:p14="http://schemas.microsoft.com/office/powerpoint/2010/main" val="139967417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673577" y="4688007"/>
            <a:ext cx="5388609" cy="4441270"/>
          </a:xfrm>
          <a:prstGeom prst="rect">
            <a:avLst/>
          </a:prstGeom>
        </p:spPr>
        <p:txBody>
          <a:bodyPr lIns="91425" tIns="91425" rIns="91425" bIns="91425" anchor="t" anchorCtr="0">
            <a:noAutofit/>
          </a:bodyPr>
          <a:lstStyle/>
          <a:p>
            <a:pPr>
              <a:spcBef>
                <a:spcPts val="0"/>
              </a:spcBef>
              <a:buNone/>
            </a:pPr>
            <a:endParaRPr/>
          </a:p>
        </p:txBody>
      </p:sp>
      <p:sp>
        <p:nvSpPr>
          <p:cNvPr id="104" name="Shape 104"/>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sldNum" idx="12"/>
          </p:nvPr>
        </p:nvSpPr>
        <p:spPr>
          <a:xfrm>
            <a:off x="3815373" y="9374301"/>
            <a:ext cx="2918830" cy="493474"/>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Arial"/>
                <a:ea typeface="Arial"/>
                <a:cs typeface="Arial"/>
                <a:sym typeface="Arial"/>
              </a:rPr>
              <a:t>10</a:t>
            </a:fld>
            <a:endParaRPr lang="en-US" sz="1200" b="0" i="0" u="none" strike="noStrike" cap="none" baseline="0">
              <a:solidFill>
                <a:schemeClr val="dk1"/>
              </a:solidFill>
              <a:latin typeface="Arial"/>
              <a:ea typeface="Arial"/>
              <a:cs typeface="Arial"/>
              <a:sym typeface="Arial"/>
            </a:endParaRPr>
          </a:p>
        </p:txBody>
      </p:sp>
      <p:sp>
        <p:nvSpPr>
          <p:cNvPr id="230" name="Shape 230"/>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1" name="Shape 231"/>
          <p:cNvSpPr txBox="1">
            <a:spLocks noGrp="1"/>
          </p:cNvSpPr>
          <p:nvPr>
            <p:ph type="body" idx="1"/>
          </p:nvPr>
        </p:nvSpPr>
        <p:spPr>
          <a:xfrm>
            <a:off x="673577" y="4688007"/>
            <a:ext cx="5388609" cy="444127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73577" y="4688007"/>
            <a:ext cx="5388609" cy="4441270"/>
          </a:xfrm>
          <a:prstGeom prst="rect">
            <a:avLst/>
          </a:prstGeom>
        </p:spPr>
        <p:txBody>
          <a:bodyPr lIns="91425" tIns="91425" rIns="91425" bIns="91425" anchor="t" anchorCtr="0">
            <a:noAutofit/>
          </a:bodyPr>
          <a:lstStyle/>
          <a:p>
            <a:pPr>
              <a:spcBef>
                <a:spcPts val="0"/>
              </a:spcBef>
              <a:buNone/>
            </a:pPr>
            <a:endParaRPr/>
          </a:p>
        </p:txBody>
      </p:sp>
      <p:sp>
        <p:nvSpPr>
          <p:cNvPr id="242" name="Shape 242"/>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673577" y="4688007"/>
            <a:ext cx="5388609" cy="4441270"/>
          </a:xfrm>
          <a:prstGeom prst="rect">
            <a:avLst/>
          </a:prstGeom>
        </p:spPr>
        <p:txBody>
          <a:bodyPr lIns="91425" tIns="91425" rIns="91425" bIns="91425" anchor="t" anchorCtr="0">
            <a:noAutofit/>
          </a:bodyPr>
          <a:lstStyle/>
          <a:p>
            <a:pPr>
              <a:spcBef>
                <a:spcPts val="0"/>
              </a:spcBef>
              <a:buNone/>
            </a:pPr>
            <a:endParaRPr/>
          </a:p>
        </p:txBody>
      </p:sp>
      <p:sp>
        <p:nvSpPr>
          <p:cNvPr id="255" name="Shape 255"/>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73577" y="4688007"/>
            <a:ext cx="5388609" cy="444127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Cái này là các bệnh có thể lây truyền từ Dúi sang con người chị nhé !!! Vì chưa có nghiên cứu kỹ về các bệnh trên các loài này. Chủ yếu các bệnh ở đây là bệnh trên loài gậm nhấm và Dúi là một trong các loài đó ạ!</a:t>
            </a:r>
          </a:p>
        </p:txBody>
      </p:sp>
      <p:sp>
        <p:nvSpPr>
          <p:cNvPr id="262" name="Shape 262"/>
          <p:cNvSpPr txBox="1">
            <a:spLocks noGrp="1"/>
          </p:cNvSpPr>
          <p:nvPr>
            <p:ph type="sldNum" idx="12"/>
          </p:nvPr>
        </p:nvSpPr>
        <p:spPr>
          <a:xfrm>
            <a:off x="3815373" y="9374301"/>
            <a:ext cx="2918830" cy="493474"/>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13</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278" name="Shape 278"/>
          <p:cNvSpPr txBox="1">
            <a:spLocks noGrp="1"/>
          </p:cNvSpPr>
          <p:nvPr>
            <p:ph type="body" idx="1"/>
          </p:nvPr>
        </p:nvSpPr>
        <p:spPr>
          <a:xfrm>
            <a:off x="673577" y="4688007"/>
            <a:ext cx="5388609" cy="444127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0" i="0" u="none" strike="noStrike" cap="none" baseline="0">
                <a:solidFill>
                  <a:srgbClr val="262626"/>
                </a:solidFill>
                <a:latin typeface="Permanent Marker"/>
                <a:ea typeface="Permanent Marker"/>
                <a:cs typeface="Permanent Marker"/>
                <a:sym typeface="Permanent Marker"/>
              </a:rPr>
              <a:t>- </a:t>
            </a:r>
            <a:r>
              <a:rPr lang="en-US" sz="1200" b="0" i="0" u="none" strike="noStrike" cap="none" baseline="0">
                <a:solidFill>
                  <a:schemeClr val="dk1"/>
                </a:solidFill>
                <a:latin typeface="Georgia"/>
                <a:ea typeface="Georgia"/>
                <a:cs typeface="Georgia"/>
                <a:sym typeface="Georgia"/>
              </a:rPr>
              <a:t>Ổ chứa thường xuyên là các loài gậm nhấm</a:t>
            </a:r>
          </a:p>
          <a:p>
            <a:pPr marL="0" marR="0" lvl="0" indent="0" algn="l" rtl="0">
              <a:spcBef>
                <a:spcPts val="0"/>
              </a:spcBef>
              <a:buSzPct val="25000"/>
              <a:buNone/>
            </a:pPr>
            <a:r>
              <a:rPr lang="en-US" sz="1200" b="0" i="0" u="none" strike="noStrike" cap="none" baseline="0">
                <a:solidFill>
                  <a:schemeClr val="dk1"/>
                </a:solidFill>
                <a:latin typeface="Georgia"/>
                <a:ea typeface="Georgia"/>
                <a:cs typeface="Georgia"/>
                <a:sym typeface="Georgia"/>
              </a:rPr>
              <a:t>- Xâm nhập cơ thể thông qua các vết xây xát trên da nhưng không làm trầm trọng thêm các tổ</a:t>
            </a:r>
            <a:r>
              <a:rPr lang="en-US" sz="1200" b="0" i="0" u="none" strike="noStrike" cap="none" baseline="0">
                <a:solidFill>
                  <a:schemeClr val="dk1"/>
                </a:solidFill>
                <a:latin typeface="Helvetica Neue"/>
                <a:ea typeface="Helvetica Neue"/>
                <a:cs typeface="Helvetica Neue"/>
                <a:sym typeface="Helvetica Neue"/>
              </a:rPr>
              <a:t>n thương đó n</a:t>
            </a:r>
            <a:r>
              <a:rPr lang="en-US" sz="1200" b="0" i="0" u="none" strike="noStrike" cap="none" baseline="0">
                <a:solidFill>
                  <a:schemeClr val="dk1"/>
                </a:solidFill>
                <a:latin typeface="Georgia"/>
                <a:ea typeface="Georgia"/>
                <a:cs typeface="Georgia"/>
                <a:sym typeface="Georgia"/>
              </a:rPr>
              <a:t>ên ít </a:t>
            </a:r>
            <a:r>
              <a:rPr lang="en-US" sz="1200" b="0" i="0" u="none" strike="noStrike" cap="none" baseline="0">
                <a:solidFill>
                  <a:schemeClr val="dk1"/>
                </a:solidFill>
                <a:latin typeface="Helvetica Neue"/>
                <a:ea typeface="Helvetica Neue"/>
                <a:cs typeface="Helvetica Neue"/>
                <a:sym typeface="Helvetica Neue"/>
              </a:rPr>
              <a:t>đư</a:t>
            </a:r>
            <a:r>
              <a:rPr lang="en-US" sz="1200" b="0" i="0" u="none" strike="noStrike" cap="none" baseline="0">
                <a:solidFill>
                  <a:schemeClr val="dk1"/>
                </a:solidFill>
                <a:latin typeface="Georgia"/>
                <a:ea typeface="Georgia"/>
                <a:cs typeface="Georgia"/>
                <a:sym typeface="Georgia"/>
              </a:rPr>
              <a:t>ợc bệ</a:t>
            </a:r>
            <a:r>
              <a:rPr lang="en-US" sz="1200" b="0" i="0" u="none" strike="noStrike" cap="none" baseline="0">
                <a:solidFill>
                  <a:schemeClr val="dk1"/>
                </a:solidFill>
                <a:latin typeface="Helvetica Neue"/>
                <a:ea typeface="Helvetica Neue"/>
                <a:cs typeface="Helvetica Neue"/>
                <a:sym typeface="Helvetica Neue"/>
              </a:rPr>
              <a:t>nh nhân đ</a:t>
            </a:r>
            <a:r>
              <a:rPr lang="en-US" sz="1200" b="0" i="0" u="none" strike="noStrike" cap="none" baseline="0">
                <a:solidFill>
                  <a:schemeClr val="dk1"/>
                </a:solidFill>
                <a:latin typeface="Georgia"/>
                <a:ea typeface="Georgia"/>
                <a:cs typeface="Georgia"/>
                <a:sym typeface="Georgia"/>
              </a:rPr>
              <a:t>ể ý</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286" name="Shape 286"/>
          <p:cNvSpPr txBox="1">
            <a:spLocks noGrp="1"/>
          </p:cNvSpPr>
          <p:nvPr>
            <p:ph type="body" idx="1"/>
          </p:nvPr>
        </p:nvSpPr>
        <p:spPr>
          <a:xfrm>
            <a:off x="673577" y="4688007"/>
            <a:ext cx="5388609" cy="444127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Helvetica Neue"/>
                <a:ea typeface="Helvetica Neue"/>
                <a:cs typeface="Helvetica Neue"/>
                <a:sym typeface="Helvetica Neue"/>
              </a:rPr>
              <a:t>co thắt dạ dày, tiêu chảy, buồn nôn và ói.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295" name="Shape 295"/>
          <p:cNvSpPr txBox="1">
            <a:spLocks noGrp="1"/>
          </p:cNvSpPr>
          <p:nvPr>
            <p:ph type="body" idx="1"/>
          </p:nvPr>
        </p:nvSpPr>
        <p:spPr>
          <a:xfrm>
            <a:off x="673577" y="4688007"/>
            <a:ext cx="5388609" cy="444127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Georgia"/>
                <a:ea typeface="Georgia"/>
                <a:cs typeface="Georgia"/>
                <a:sym typeface="Georgia"/>
              </a:rPr>
              <a:t>- Chỗ bị cắn thường bị hoạt tử. Trong quá trình bị bệnh, bệnh nhân thường có biểu hiệ</a:t>
            </a:r>
            <a:r>
              <a:rPr lang="en-US" sz="1200" b="0" i="0" u="none" strike="noStrike" cap="none" baseline="0">
                <a:solidFill>
                  <a:schemeClr val="dk1"/>
                </a:solidFill>
                <a:latin typeface="Helvetica Neue"/>
                <a:ea typeface="Helvetica Neue"/>
                <a:cs typeface="Helvetica Neue"/>
                <a:sym typeface="Helvetica Neue"/>
              </a:rPr>
              <a:t>n đău cơ, đău kh</a:t>
            </a:r>
            <a:r>
              <a:rPr lang="en-US" sz="1200" b="0" i="0" u="none" strike="noStrike" cap="none" baseline="0">
                <a:solidFill>
                  <a:schemeClr val="dk1"/>
                </a:solidFill>
                <a:latin typeface="Georgia"/>
                <a:ea typeface="Georgia"/>
                <a:cs typeface="Georgia"/>
                <a:sym typeface="Georgia"/>
              </a:rPr>
              <a:t>ớp, viêm khớp. Có thể có dấu hiệu ở hệ thống thầ</a:t>
            </a:r>
            <a:r>
              <a:rPr lang="en-US" sz="1200" b="0" i="0" u="none" strike="noStrike" cap="none" baseline="0">
                <a:solidFill>
                  <a:schemeClr val="dk1"/>
                </a:solidFill>
                <a:latin typeface="Helvetica Neue"/>
                <a:ea typeface="Helvetica Neue"/>
                <a:cs typeface="Helvetica Neue"/>
                <a:sym typeface="Helvetica Neue"/>
              </a:rPr>
              <a:t>n kinh: đău đ</a:t>
            </a:r>
            <a:r>
              <a:rPr lang="en-US" sz="1200" b="0" i="0" u="none" strike="noStrike" cap="none" baseline="0">
                <a:solidFill>
                  <a:schemeClr val="dk1"/>
                </a:solidFill>
                <a:latin typeface="Georgia"/>
                <a:ea typeface="Georgia"/>
                <a:cs typeface="Georgia"/>
                <a:sym typeface="Georgia"/>
              </a:rPr>
              <a:t>ầu, ảo giác, mê sảng, hôn mê. </a:t>
            </a:r>
          </a:p>
          <a:p>
            <a:pPr marL="0" marR="0" lvl="0" indent="0" algn="l" rtl="0">
              <a:spcBef>
                <a:spcPts val="0"/>
              </a:spcBef>
              <a:buSzPct val="25000"/>
              <a:buNone/>
            </a:pPr>
            <a:r>
              <a:rPr lang="en-US" sz="1200" b="0" i="0" u="none" strike="noStrike" cap="none" baseline="0">
                <a:solidFill>
                  <a:schemeClr val="dk1"/>
                </a:solidFill>
                <a:latin typeface="Georgia"/>
                <a:ea typeface="Georgia"/>
                <a:cs typeface="Georgia"/>
                <a:sym typeface="Georgia"/>
              </a:rPr>
              <a:t>- Người bệnh có thể có nguy cơ bị biến chứng như viêm nội tâm mạc, viêm màng não, viêm gan, viêm màng phổi, viêm mào tinh hoàn, nhồi máu cơ tim, thiếu máu nặng. Bệnh có thể dẫn tới tử vong nế</a:t>
            </a:r>
            <a:r>
              <a:rPr lang="en-US" sz="1200" b="0" i="0" u="none" strike="noStrike" cap="none" baseline="0">
                <a:solidFill>
                  <a:schemeClr val="dk1"/>
                </a:solidFill>
                <a:latin typeface="Helvetica Neue"/>
                <a:ea typeface="Helvetica Neue"/>
                <a:cs typeface="Helvetica Neue"/>
                <a:sym typeface="Helvetica Neue"/>
              </a:rPr>
              <a:t>u không đi</a:t>
            </a:r>
            <a:r>
              <a:rPr lang="en-US" sz="1200" b="0" i="0" u="none" strike="noStrike" cap="none" baseline="0">
                <a:solidFill>
                  <a:schemeClr val="dk1"/>
                </a:solidFill>
                <a:latin typeface="Georgia"/>
                <a:ea typeface="Georgia"/>
                <a:cs typeface="Georgia"/>
                <a:sym typeface="Georgia"/>
              </a:rPr>
              <a:t>ều trị kịp thời</a:t>
            </a:r>
          </a:p>
          <a:p>
            <a:pPr marL="0" marR="0" lvl="0" indent="0" algn="l" rtl="0">
              <a:spcBef>
                <a:spcPts val="0"/>
              </a:spcBef>
              <a:buNone/>
            </a:pPr>
            <a:endParaRPr sz="1200" b="0" i="0" u="none" strike="noStrike" cap="none" baseline="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txBox="1">
            <a:spLocks noGrp="1"/>
          </p:cNvSpPr>
          <p:nvPr>
            <p:ph type="body" idx="1"/>
          </p:nvPr>
        </p:nvSpPr>
        <p:spPr>
          <a:xfrm>
            <a:off x="673577" y="4688007"/>
            <a:ext cx="5388609" cy="4441270"/>
          </a:xfrm>
          <a:prstGeom prst="rect">
            <a:avLst/>
          </a:prstGeom>
        </p:spPr>
        <p:txBody>
          <a:bodyPr lIns="91425" tIns="91425" rIns="91425" bIns="91425" anchor="t" anchorCtr="0">
            <a:noAutofit/>
          </a:bodyPr>
          <a:lstStyle/>
          <a:p>
            <a:pPr>
              <a:spcBef>
                <a:spcPts val="0"/>
              </a:spcBef>
              <a:buNone/>
            </a:pPr>
            <a:endParaRPr/>
          </a:p>
        </p:txBody>
      </p:sp>
      <p:sp>
        <p:nvSpPr>
          <p:cNvPr id="305" name="Shape 305"/>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673577" y="4688007"/>
            <a:ext cx="5388609" cy="4441270"/>
          </a:xfrm>
          <a:prstGeom prst="rect">
            <a:avLst/>
          </a:prstGeom>
        </p:spPr>
        <p:txBody>
          <a:bodyPr lIns="91425" tIns="91425" rIns="91425" bIns="91425" anchor="t" anchorCtr="0">
            <a:noAutofit/>
          </a:bodyPr>
          <a:lstStyle/>
          <a:p>
            <a:pPr>
              <a:spcBef>
                <a:spcPts val="0"/>
              </a:spcBef>
              <a:buNone/>
            </a:pPr>
            <a:endParaRPr/>
          </a:p>
        </p:txBody>
      </p:sp>
      <p:sp>
        <p:nvSpPr>
          <p:cNvPr id="312" name="Shape 312"/>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txBox="1">
            <a:spLocks noGrp="1"/>
          </p:cNvSpPr>
          <p:nvPr>
            <p:ph type="sldNum" idx="12"/>
          </p:nvPr>
        </p:nvSpPr>
        <p:spPr>
          <a:xfrm>
            <a:off x="3815373" y="9374301"/>
            <a:ext cx="2918830" cy="493474"/>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Arial"/>
                <a:ea typeface="Arial"/>
                <a:cs typeface="Arial"/>
                <a:sym typeface="Arial"/>
              </a:rPr>
              <a:t>19</a:t>
            </a:fld>
            <a:endParaRPr lang="en-US" sz="1200" b="0" i="0" u="none" strike="noStrike" cap="none" baseline="0">
              <a:solidFill>
                <a:schemeClr val="dk1"/>
              </a:solidFill>
              <a:latin typeface="Arial"/>
              <a:ea typeface="Arial"/>
              <a:cs typeface="Arial"/>
              <a:sym typeface="Arial"/>
            </a:endParaRPr>
          </a:p>
        </p:txBody>
      </p:sp>
      <p:sp>
        <p:nvSpPr>
          <p:cNvPr id="344" name="Shape 344"/>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5" name="Shape 345"/>
          <p:cNvSpPr txBox="1">
            <a:spLocks noGrp="1"/>
          </p:cNvSpPr>
          <p:nvPr>
            <p:ph type="body" idx="1"/>
          </p:nvPr>
        </p:nvSpPr>
        <p:spPr>
          <a:xfrm>
            <a:off x="673577" y="4688007"/>
            <a:ext cx="5388609" cy="444127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9" name="Shape 109"/>
          <p:cNvSpPr txBox="1">
            <a:spLocks noGrp="1"/>
          </p:cNvSpPr>
          <p:nvPr>
            <p:ph type="body" idx="1"/>
          </p:nvPr>
        </p:nvSpPr>
        <p:spPr>
          <a:xfrm>
            <a:off x="673577" y="4688007"/>
            <a:ext cx="5388609" cy="444127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All qualities we should have in our </a:t>
            </a:r>
          </a:p>
        </p:txBody>
      </p:sp>
      <p:sp>
        <p:nvSpPr>
          <p:cNvPr id="110" name="Shape 110"/>
          <p:cNvSpPr txBox="1">
            <a:spLocks noGrp="1"/>
          </p:cNvSpPr>
          <p:nvPr>
            <p:ph type="sldNum" idx="12"/>
          </p:nvPr>
        </p:nvSpPr>
        <p:spPr>
          <a:xfrm>
            <a:off x="3815373" y="9374301"/>
            <a:ext cx="2918830" cy="493474"/>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65" name="Shape 365"/>
          <p:cNvSpPr txBox="1">
            <a:spLocks noGrp="1"/>
          </p:cNvSpPr>
          <p:nvPr>
            <p:ph type="body" idx="1"/>
          </p:nvPr>
        </p:nvSpPr>
        <p:spPr>
          <a:xfrm>
            <a:off x="673577" y="4688007"/>
            <a:ext cx="5388609" cy="444127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Arial"/>
                <a:ea typeface="Arial"/>
                <a:cs typeface="Arial"/>
                <a:sym typeface="Arial"/>
              </a:rPr>
              <a:t>Many people now, particularly those living in urban areas are very disconnected from nature and cannot imagine how species going extinct can affect them. </a:t>
            </a:r>
          </a:p>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a:solidFill>
                  <a:schemeClr val="dk1"/>
                </a:solidFill>
                <a:latin typeface="Arial"/>
                <a:ea typeface="Arial"/>
                <a:cs typeface="Arial"/>
                <a:sym typeface="Arial"/>
              </a:rPr>
              <a:t>And scientists can’t provide a simple explanation</a:t>
            </a:r>
          </a:p>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a:solidFill>
                  <a:schemeClr val="dk1"/>
                </a:solidFill>
                <a:latin typeface="Arial"/>
                <a:ea typeface="Arial"/>
                <a:cs typeface="Arial"/>
                <a:sym typeface="Arial"/>
              </a:rPr>
              <a:t>One of the problems is that the impacts wont happen over night and it wont be obvious. Its not like climate change that is very visible in terms of increased flooding and storms… When Vietnam’s last rhino dies, the trees wont all die and the rivers dry up and all the birds suddenly drop from the sky… .. </a:t>
            </a:r>
          </a:p>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a:solidFill>
                  <a:schemeClr val="dk1"/>
                </a:solidFill>
                <a:latin typeface="Arial"/>
                <a:ea typeface="Arial"/>
                <a:cs typeface="Arial"/>
                <a:sym typeface="Arial"/>
              </a:rPr>
              <a:t>Its probably going to happen much more gradually and we simply don’t understand each species ecological role to know know what the tipping point will be where the negative changes will be realised. What we do know is that the animals that live in the forest sustain the ecosystem and without them – that ecosystem and the services it provides will fail… This is fact</a:t>
            </a:r>
          </a:p>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
        <p:nvSpPr>
          <p:cNvPr id="366" name="Shape 366"/>
          <p:cNvSpPr txBox="1">
            <a:spLocks noGrp="1"/>
          </p:cNvSpPr>
          <p:nvPr>
            <p:ph type="sldNum" idx="12"/>
          </p:nvPr>
        </p:nvSpPr>
        <p:spPr>
          <a:xfrm>
            <a:off x="3815373" y="9374301"/>
            <a:ext cx="2918830" cy="493474"/>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Arial"/>
                <a:ea typeface="Arial"/>
                <a:cs typeface="Arial"/>
                <a:sym typeface="Arial"/>
              </a:rPr>
              <a:t>20</a:t>
            </a:fld>
            <a:endParaRPr lang="en-US"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5" name="Shape 375"/>
          <p:cNvSpPr txBox="1">
            <a:spLocks noGrp="1"/>
          </p:cNvSpPr>
          <p:nvPr>
            <p:ph type="body" idx="1"/>
          </p:nvPr>
        </p:nvSpPr>
        <p:spPr>
          <a:xfrm>
            <a:off x="673577" y="4688007"/>
            <a:ext cx="5388609" cy="444127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Arial"/>
                <a:ea typeface="Arial"/>
                <a:cs typeface="Arial"/>
                <a:sym typeface="Arial"/>
              </a:rPr>
              <a:t>Its easy to ignore this one as a little bit emotional so think of it in a different way…. look around today at advertising campaigns, company logo’s, Cartoon characters, children’s toys so many of these draw upon animals for inspiration… </a:t>
            </a:r>
          </a:p>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a:solidFill>
                  <a:schemeClr val="dk1"/>
                </a:solidFill>
                <a:latin typeface="Arial"/>
                <a:ea typeface="Arial"/>
                <a:cs typeface="Arial"/>
                <a:sym typeface="Arial"/>
              </a:rPr>
              <a:t>the world would simply be a much duller place without them living in the wild… </a:t>
            </a:r>
          </a:p>
        </p:txBody>
      </p:sp>
      <p:sp>
        <p:nvSpPr>
          <p:cNvPr id="376" name="Shape 376"/>
          <p:cNvSpPr txBox="1">
            <a:spLocks noGrp="1"/>
          </p:cNvSpPr>
          <p:nvPr>
            <p:ph type="sldNum" idx="12"/>
          </p:nvPr>
        </p:nvSpPr>
        <p:spPr>
          <a:xfrm>
            <a:off x="3815373" y="9374301"/>
            <a:ext cx="2918830" cy="493474"/>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Arial"/>
                <a:ea typeface="Arial"/>
                <a:cs typeface="Arial"/>
                <a:sym typeface="Arial"/>
              </a:rPr>
              <a:t>21</a:t>
            </a:fld>
            <a:endParaRPr lang="en-US"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txBox="1">
            <a:spLocks noGrp="1"/>
          </p:cNvSpPr>
          <p:nvPr>
            <p:ph type="body" idx="1"/>
          </p:nvPr>
        </p:nvSpPr>
        <p:spPr>
          <a:xfrm>
            <a:off x="673577" y="4688007"/>
            <a:ext cx="5388609" cy="4441270"/>
          </a:xfrm>
          <a:prstGeom prst="rect">
            <a:avLst/>
          </a:prstGeom>
        </p:spPr>
        <p:txBody>
          <a:bodyPr lIns="91425" tIns="91425" rIns="91425" bIns="91425" anchor="t" anchorCtr="0">
            <a:noAutofit/>
          </a:bodyPr>
          <a:lstStyle/>
          <a:p>
            <a:pPr>
              <a:spcBef>
                <a:spcPts val="0"/>
              </a:spcBef>
              <a:buNone/>
            </a:pPr>
            <a:endParaRPr/>
          </a:p>
        </p:txBody>
      </p:sp>
      <p:sp>
        <p:nvSpPr>
          <p:cNvPr id="383" name="Shape 383"/>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txBox="1">
            <a:spLocks noGrp="1"/>
          </p:cNvSpPr>
          <p:nvPr>
            <p:ph type="body" idx="1"/>
          </p:nvPr>
        </p:nvSpPr>
        <p:spPr>
          <a:xfrm>
            <a:off x="673577" y="4688007"/>
            <a:ext cx="5388609" cy="4441270"/>
          </a:xfrm>
          <a:prstGeom prst="rect">
            <a:avLst/>
          </a:prstGeom>
        </p:spPr>
        <p:txBody>
          <a:bodyPr lIns="91425" tIns="91425" rIns="91425" bIns="91425" anchor="t" anchorCtr="0">
            <a:noAutofit/>
          </a:bodyPr>
          <a:lstStyle/>
          <a:p>
            <a:pPr>
              <a:spcBef>
                <a:spcPts val="0"/>
              </a:spcBef>
              <a:buNone/>
            </a:pPr>
            <a:endParaRPr/>
          </a:p>
        </p:txBody>
      </p:sp>
      <p:sp>
        <p:nvSpPr>
          <p:cNvPr id="391" name="Shape 391"/>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96" name="Shape 396"/>
          <p:cNvSpPr txBox="1">
            <a:spLocks noGrp="1"/>
          </p:cNvSpPr>
          <p:nvPr>
            <p:ph type="body" idx="1"/>
          </p:nvPr>
        </p:nvSpPr>
        <p:spPr>
          <a:xfrm>
            <a:off x="673577" y="4688007"/>
            <a:ext cx="5388609" cy="444127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All qualities we should have in our </a:t>
            </a:r>
          </a:p>
        </p:txBody>
      </p:sp>
      <p:sp>
        <p:nvSpPr>
          <p:cNvPr id="397" name="Shape 397"/>
          <p:cNvSpPr txBox="1">
            <a:spLocks noGrp="1"/>
          </p:cNvSpPr>
          <p:nvPr>
            <p:ph type="sldNum" idx="12"/>
          </p:nvPr>
        </p:nvSpPr>
        <p:spPr>
          <a:xfrm>
            <a:off x="3815373" y="9374301"/>
            <a:ext cx="2918830" cy="493474"/>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24</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4" name="Shape 404"/>
          <p:cNvSpPr txBox="1">
            <a:spLocks noGrp="1"/>
          </p:cNvSpPr>
          <p:nvPr>
            <p:ph type="body" idx="1"/>
          </p:nvPr>
        </p:nvSpPr>
        <p:spPr>
          <a:xfrm>
            <a:off x="673577" y="4688007"/>
            <a:ext cx="5388609" cy="444127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1000" b="0" i="0" u="none" strike="noStrike" cap="none" baseline="0">
                <a:solidFill>
                  <a:schemeClr val="dk1"/>
                </a:solidFill>
                <a:latin typeface="Arial"/>
                <a:ea typeface="Arial"/>
                <a:cs typeface="Arial"/>
                <a:sym typeface="Arial"/>
              </a:rPr>
              <a:t>This is probably a very familiar scene for most of you</a:t>
            </a:r>
          </a:p>
          <a:p>
            <a:pPr marL="0" marR="0" lvl="0" indent="0" algn="l" rtl="0">
              <a:lnSpc>
                <a:spcPct val="90000"/>
              </a:lnSpc>
              <a:spcBef>
                <a:spcPts val="0"/>
              </a:spcBef>
              <a:buNone/>
            </a:pPr>
            <a:endParaRPr sz="1000" b="0" i="0" u="none" strike="noStrike" cap="none" baseline="0">
              <a:solidFill>
                <a:schemeClr val="dk1"/>
              </a:solidFill>
              <a:latin typeface="Arial"/>
              <a:ea typeface="Arial"/>
              <a:cs typeface="Arial"/>
              <a:sym typeface="Arial"/>
            </a:endParaRPr>
          </a:p>
          <a:p>
            <a:pPr marL="0" marR="0" lvl="0" indent="0" algn="l" rtl="0">
              <a:lnSpc>
                <a:spcPct val="90000"/>
              </a:lnSpc>
              <a:spcBef>
                <a:spcPts val="0"/>
              </a:spcBef>
              <a:buSzPct val="25000"/>
              <a:buNone/>
            </a:pPr>
            <a:r>
              <a:rPr lang="en-US" sz="1000" b="0" i="0" u="none" strike="noStrike" cap="none" baseline="0">
                <a:solidFill>
                  <a:schemeClr val="dk1"/>
                </a:solidFill>
                <a:latin typeface="Arial"/>
                <a:ea typeface="Arial"/>
                <a:cs typeface="Arial"/>
                <a:sym typeface="Arial"/>
              </a:rPr>
              <a:t>Traffic has become a major problem in Vietnam and very rapidly in recent years. </a:t>
            </a:r>
          </a:p>
          <a:p>
            <a:pPr marL="0" marR="0" lvl="0" indent="0" algn="l" rtl="0">
              <a:lnSpc>
                <a:spcPct val="90000"/>
              </a:lnSpc>
              <a:spcBef>
                <a:spcPts val="0"/>
              </a:spcBef>
              <a:buNone/>
            </a:pPr>
            <a:endParaRPr sz="1000" b="0" i="0" u="none" strike="noStrike" cap="none" baseline="0">
              <a:solidFill>
                <a:schemeClr val="dk1"/>
              </a:solidFill>
              <a:latin typeface="Arial"/>
              <a:ea typeface="Arial"/>
              <a:cs typeface="Arial"/>
              <a:sym typeface="Arial"/>
            </a:endParaRPr>
          </a:p>
          <a:p>
            <a:pPr marL="0" marR="0" lvl="0" indent="0" algn="l" rtl="0">
              <a:lnSpc>
                <a:spcPct val="90000"/>
              </a:lnSpc>
              <a:spcBef>
                <a:spcPts val="0"/>
              </a:spcBef>
              <a:buSzPct val="25000"/>
              <a:buNone/>
            </a:pPr>
            <a:r>
              <a:rPr lang="en-US" sz="1000" b="0" i="0" u="none" strike="noStrike" cap="none" baseline="0">
                <a:solidFill>
                  <a:schemeClr val="dk1"/>
                </a:solidFill>
                <a:latin typeface="Arial"/>
                <a:ea typeface="Arial"/>
                <a:cs typeface="Arial"/>
                <a:sym typeface="Arial"/>
              </a:rPr>
              <a:t>I’m sure you know the situation.. It a red light.. But there’s no traffic or people .. One bike goes… nothing bad happens to him.. So another goes .. It starts as a trickle then soon everyone has gone through the red light… all breaking the law… although it was bad when just one person did it… when everyone’s doing it, it somehow doesn’t feel as though you’re doing anything wrong… </a:t>
            </a:r>
          </a:p>
          <a:p>
            <a:pPr marL="0" marR="0" lvl="0" indent="0" algn="l" rtl="0">
              <a:lnSpc>
                <a:spcPct val="90000"/>
              </a:lnSpc>
              <a:spcBef>
                <a:spcPts val="0"/>
              </a:spcBef>
              <a:buNone/>
            </a:pPr>
            <a:endParaRPr sz="1000" b="0" i="0" u="none" strike="noStrike" cap="none" baseline="0">
              <a:solidFill>
                <a:schemeClr val="dk1"/>
              </a:solidFill>
              <a:latin typeface="Arial"/>
              <a:ea typeface="Arial"/>
              <a:cs typeface="Arial"/>
              <a:sym typeface="Arial"/>
            </a:endParaRPr>
          </a:p>
          <a:p>
            <a:pPr marL="0" marR="0" lvl="0" indent="0" algn="l" rtl="0">
              <a:lnSpc>
                <a:spcPct val="90000"/>
              </a:lnSpc>
              <a:spcBef>
                <a:spcPts val="0"/>
              </a:spcBef>
              <a:buSzPct val="25000"/>
              <a:buNone/>
            </a:pPr>
            <a:r>
              <a:rPr lang="en-US" sz="1000" b="0" i="0" u="none" strike="noStrike" cap="none" baseline="0">
                <a:solidFill>
                  <a:schemeClr val="dk1"/>
                </a:solidFill>
                <a:latin typeface="Arial"/>
                <a:ea typeface="Arial"/>
                <a:cs typeface="Arial"/>
                <a:sym typeface="Arial"/>
              </a:rPr>
              <a:t>Illegal wildlife trade and consumption is at epidemic levels throughout all parts of the country and it might be for similar reasons. Everyone knows its happening, everyone knows who’s doing it and that government and influential businessmen are consuming it.. But very little (not nothing) is done to stop it… Therefore – its not seen as a problem, not enough people speaks out about it…and it seems not such a serious crime anymore… </a:t>
            </a:r>
          </a:p>
          <a:p>
            <a:pPr marL="0" marR="0" lvl="0" indent="0" algn="l" rtl="0">
              <a:lnSpc>
                <a:spcPct val="90000"/>
              </a:lnSpc>
              <a:spcBef>
                <a:spcPts val="0"/>
              </a:spcBef>
              <a:buNone/>
            </a:pPr>
            <a:endParaRPr sz="1000" b="0" i="0" u="none" strike="noStrike" cap="none" baseline="0">
              <a:solidFill>
                <a:schemeClr val="dk1"/>
              </a:solidFill>
              <a:latin typeface="Arial"/>
              <a:ea typeface="Arial"/>
              <a:cs typeface="Arial"/>
              <a:sym typeface="Arial"/>
            </a:endParaRPr>
          </a:p>
          <a:p>
            <a:pPr marL="0" marR="0" lvl="0" indent="0" algn="l" rtl="0">
              <a:lnSpc>
                <a:spcPct val="90000"/>
              </a:lnSpc>
              <a:spcBef>
                <a:spcPts val="0"/>
              </a:spcBef>
              <a:buSzPct val="25000"/>
              <a:buNone/>
            </a:pPr>
            <a:r>
              <a:rPr lang="en-US" sz="1000" b="0" i="0" u="none" strike="noStrike" cap="none" baseline="0">
                <a:solidFill>
                  <a:schemeClr val="dk1"/>
                </a:solidFill>
                <a:latin typeface="Arial"/>
                <a:ea typeface="Arial"/>
                <a:cs typeface="Arial"/>
                <a:sym typeface="Arial"/>
              </a:rPr>
              <a:t>People often feel helpless – that its not realistic to hope that Vietnamese people will stop eating rare and protected wildlife…</a:t>
            </a:r>
          </a:p>
          <a:p>
            <a:pPr marL="0" marR="0" lvl="0" indent="0" algn="l" rtl="0">
              <a:lnSpc>
                <a:spcPct val="90000"/>
              </a:lnSpc>
              <a:spcBef>
                <a:spcPts val="0"/>
              </a:spcBef>
              <a:buNone/>
            </a:pPr>
            <a:endParaRPr sz="1000" b="0" i="0" u="none" strike="noStrike" cap="none" baseline="0">
              <a:solidFill>
                <a:schemeClr val="dk1"/>
              </a:solidFill>
              <a:latin typeface="Arial"/>
              <a:ea typeface="Arial"/>
              <a:cs typeface="Arial"/>
              <a:sym typeface="Arial"/>
            </a:endParaRPr>
          </a:p>
          <a:p>
            <a:pPr marL="0" marR="0" lvl="0" indent="0" algn="l" rtl="0">
              <a:lnSpc>
                <a:spcPct val="90000"/>
              </a:lnSpc>
              <a:spcBef>
                <a:spcPts val="0"/>
              </a:spcBef>
              <a:buSzPct val="25000"/>
              <a:buNone/>
            </a:pPr>
            <a:r>
              <a:rPr lang="en-US" sz="1000" b="0" i="0" u="none" strike="noStrike" cap="none" baseline="0">
                <a:solidFill>
                  <a:schemeClr val="dk1"/>
                </a:solidFill>
                <a:latin typeface="Arial"/>
                <a:ea typeface="Arial"/>
                <a:cs typeface="Arial"/>
                <a:sym typeface="Arial"/>
              </a:rPr>
              <a:t>Four years ago would you have believed that today in Vietnam 95% of the population wear a helmet while driving their motorbike? And even more that the change happened overnight. Massive changes to society behaviour IS possible and can happen very quickly</a:t>
            </a:r>
          </a:p>
          <a:p>
            <a:pPr marL="0" marR="0" lvl="0" indent="0" algn="l" rtl="0">
              <a:lnSpc>
                <a:spcPct val="90000"/>
              </a:lnSpc>
              <a:spcBef>
                <a:spcPts val="0"/>
              </a:spcBef>
              <a:buNone/>
            </a:pPr>
            <a:endParaRPr sz="1000" b="0" i="0" u="none" strike="noStrike" cap="none" baseline="0">
              <a:solidFill>
                <a:schemeClr val="dk1"/>
              </a:solidFill>
              <a:latin typeface="Arial"/>
              <a:ea typeface="Arial"/>
              <a:cs typeface="Arial"/>
              <a:sym typeface="Arial"/>
            </a:endParaRPr>
          </a:p>
          <a:p>
            <a:pPr marL="0" marR="0" lvl="0" indent="0" algn="l" rtl="0">
              <a:lnSpc>
                <a:spcPct val="90000"/>
              </a:lnSpc>
              <a:spcBef>
                <a:spcPts val="0"/>
              </a:spcBef>
              <a:buSzPct val="25000"/>
              <a:buNone/>
            </a:pPr>
            <a:r>
              <a:rPr lang="en-US" sz="1000" b="0" i="0" u="none" strike="noStrike" cap="none" baseline="0">
                <a:solidFill>
                  <a:schemeClr val="dk1"/>
                </a:solidFill>
                <a:latin typeface="Arial"/>
                <a:ea typeface="Arial"/>
                <a:cs typeface="Arial"/>
                <a:sym typeface="Arial"/>
              </a:rPr>
              <a:t>I urge you to lead the change that Vietnam so desperately needs away from consuming rare and protected wildlife and towards a Vietnam with healthy populations of wildlife IN THE WILD! </a:t>
            </a:r>
          </a:p>
          <a:p>
            <a:pPr marL="0" marR="0" lvl="0" indent="0" algn="l" rtl="0">
              <a:lnSpc>
                <a:spcPct val="90000"/>
              </a:lnSpc>
              <a:spcBef>
                <a:spcPts val="0"/>
              </a:spcBef>
              <a:buNone/>
            </a:pPr>
            <a:endParaRPr sz="1000" b="0" i="0" u="none" strike="noStrike" cap="none" baseline="0">
              <a:solidFill>
                <a:schemeClr val="dk1"/>
              </a:solidFill>
              <a:latin typeface="Arial"/>
              <a:ea typeface="Arial"/>
              <a:cs typeface="Arial"/>
              <a:sym typeface="Arial"/>
            </a:endParaRPr>
          </a:p>
          <a:p>
            <a:pPr marL="0" marR="0" lvl="0" indent="0" algn="l" rtl="0">
              <a:lnSpc>
                <a:spcPct val="90000"/>
              </a:lnSpc>
              <a:spcBef>
                <a:spcPts val="0"/>
              </a:spcBef>
              <a:buSzPct val="25000"/>
              <a:buNone/>
            </a:pPr>
            <a:r>
              <a:rPr lang="en-US" sz="1000" b="0" i="0" u="none" strike="noStrike" cap="none" baseline="0">
                <a:solidFill>
                  <a:schemeClr val="dk1"/>
                </a:solidFill>
                <a:latin typeface="Arial"/>
                <a:ea typeface="Arial"/>
                <a:cs typeface="Arial"/>
                <a:sym typeface="Arial"/>
              </a:rPr>
              <a:t>It is possible, it can be changed – I ask you, plead with you to lead that change and be a model for other provinces to follow</a:t>
            </a:r>
          </a:p>
        </p:txBody>
      </p:sp>
      <p:sp>
        <p:nvSpPr>
          <p:cNvPr id="405" name="Shape 405"/>
          <p:cNvSpPr txBox="1">
            <a:spLocks noGrp="1"/>
          </p:cNvSpPr>
          <p:nvPr>
            <p:ph type="sldNum" idx="12"/>
          </p:nvPr>
        </p:nvSpPr>
        <p:spPr>
          <a:xfrm>
            <a:off x="3815373" y="9374301"/>
            <a:ext cx="2918830" cy="493474"/>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Arial"/>
                <a:ea typeface="Arial"/>
                <a:cs typeface="Arial"/>
                <a:sym typeface="Arial"/>
              </a:rPr>
              <a:t>25</a:t>
            </a:fld>
            <a:endParaRPr lang="en-US"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txBox="1">
            <a:spLocks noGrp="1"/>
          </p:cNvSpPr>
          <p:nvPr>
            <p:ph type="body" idx="1"/>
          </p:nvPr>
        </p:nvSpPr>
        <p:spPr>
          <a:xfrm>
            <a:off x="673577" y="4688007"/>
            <a:ext cx="5388609" cy="4441270"/>
          </a:xfrm>
          <a:prstGeom prst="rect">
            <a:avLst/>
          </a:prstGeom>
        </p:spPr>
        <p:txBody>
          <a:bodyPr lIns="91425" tIns="91425" rIns="91425" bIns="91425" anchor="t" anchorCtr="0">
            <a:noAutofit/>
          </a:bodyPr>
          <a:lstStyle/>
          <a:p>
            <a:pPr>
              <a:spcBef>
                <a:spcPts val="0"/>
              </a:spcBef>
              <a:buNone/>
            </a:pPr>
            <a:endParaRPr/>
          </a:p>
        </p:txBody>
      </p:sp>
      <p:sp>
        <p:nvSpPr>
          <p:cNvPr id="350" name="Shape 350"/>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txBox="1">
            <a:spLocks noGrp="1"/>
          </p:cNvSpPr>
          <p:nvPr>
            <p:ph type="body" idx="1"/>
          </p:nvPr>
        </p:nvSpPr>
        <p:spPr>
          <a:xfrm>
            <a:off x="673577" y="4688007"/>
            <a:ext cx="5388609" cy="4441270"/>
          </a:xfrm>
          <a:prstGeom prst="rect">
            <a:avLst/>
          </a:prstGeom>
        </p:spPr>
        <p:txBody>
          <a:bodyPr lIns="91425" tIns="91425" rIns="91425" bIns="91425" anchor="t" anchorCtr="0">
            <a:noAutofit/>
          </a:bodyPr>
          <a:lstStyle/>
          <a:p>
            <a:pPr>
              <a:spcBef>
                <a:spcPts val="0"/>
              </a:spcBef>
              <a:buNone/>
            </a:pPr>
            <a:endParaRPr/>
          </a:p>
        </p:txBody>
      </p:sp>
      <p:sp>
        <p:nvSpPr>
          <p:cNvPr id="410" name="Shape 410"/>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6" name="Shape 416"/>
          <p:cNvSpPr txBox="1">
            <a:spLocks noGrp="1"/>
          </p:cNvSpPr>
          <p:nvPr>
            <p:ph type="body" idx="1"/>
          </p:nvPr>
        </p:nvSpPr>
        <p:spPr>
          <a:xfrm>
            <a:off x="673577" y="4688007"/>
            <a:ext cx="5388609" cy="444127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Note to Facilitator</a:t>
            </a:r>
          </a:p>
          <a:p>
            <a:pPr marL="171435" marR="0" lvl="0" indent="-171435" algn="l" rtl="0">
              <a:spcBef>
                <a:spcPts val="0"/>
              </a:spcBef>
              <a:buClr>
                <a:schemeClr val="dk1"/>
              </a:buClr>
              <a:buSzPct val="100000"/>
              <a:buFont typeface="Arial"/>
              <a:buChar char="•"/>
            </a:pPr>
            <a:r>
              <a:rPr lang="en-US" sz="1200" b="0" i="0" u="none" strike="noStrike" cap="none" baseline="0">
                <a:solidFill>
                  <a:schemeClr val="dk1"/>
                </a:solidFill>
                <a:latin typeface="Calibri"/>
                <a:ea typeface="Calibri"/>
                <a:cs typeface="Calibri"/>
                <a:sym typeface="Calibri"/>
              </a:rPr>
              <a:t>Ask if there are any questions on this presentation. </a:t>
            </a:r>
          </a:p>
          <a:p>
            <a:pPr marL="171435" marR="0" lvl="0" indent="-171435" algn="l" rtl="0">
              <a:spcBef>
                <a:spcPts val="0"/>
              </a:spcBef>
              <a:buClr>
                <a:schemeClr val="dk1"/>
              </a:buClr>
              <a:buSzPct val="100000"/>
              <a:buFont typeface="Arial"/>
              <a:buChar char="•"/>
            </a:pPr>
            <a:r>
              <a:rPr lang="en-US" sz="1200" b="0" i="0" u="none" strike="noStrike" cap="none" baseline="0">
                <a:solidFill>
                  <a:schemeClr val="dk1"/>
                </a:solidFill>
                <a:latin typeface="Calibri"/>
                <a:ea typeface="Calibri"/>
                <a:cs typeface="Calibri"/>
                <a:sym typeface="Calibri"/>
              </a:rPr>
              <a:t>Summarize the presentation and tell participants we will move onto the next session. </a:t>
            </a:r>
          </a:p>
        </p:txBody>
      </p:sp>
      <p:sp>
        <p:nvSpPr>
          <p:cNvPr id="417" name="Shape 417"/>
          <p:cNvSpPr txBox="1">
            <a:spLocks noGrp="1"/>
          </p:cNvSpPr>
          <p:nvPr>
            <p:ph type="sldNum" idx="12"/>
          </p:nvPr>
        </p:nvSpPr>
        <p:spPr>
          <a:xfrm>
            <a:off x="3815373" y="9374301"/>
            <a:ext cx="2918830" cy="493474"/>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28</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42" name="Shape 142"/>
          <p:cNvSpPr txBox="1">
            <a:spLocks noGrp="1"/>
          </p:cNvSpPr>
          <p:nvPr>
            <p:ph type="body" idx="1"/>
          </p:nvPr>
        </p:nvSpPr>
        <p:spPr>
          <a:xfrm>
            <a:off x="673577" y="4688007"/>
            <a:ext cx="5388609" cy="444127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1200" b="0" i="0" u="none" strike="noStrike" cap="none" baseline="0">
                <a:solidFill>
                  <a:schemeClr val="dk1"/>
                </a:solidFill>
                <a:latin typeface="Calibri"/>
                <a:ea typeface="Calibri"/>
                <a:cs typeface="Calibri"/>
                <a:sym typeface="Calibri"/>
              </a:rPr>
              <a:t>Wildlife trader A</a:t>
            </a:r>
          </a:p>
          <a:p>
            <a:pPr marL="0" marR="0" lvl="0" indent="0" algn="l" rtl="0">
              <a:lnSpc>
                <a:spcPct val="90000"/>
              </a:lnSpc>
              <a:spcBef>
                <a:spcPts val="0"/>
              </a:spcBef>
              <a:buSzPct val="25000"/>
              <a:buNone/>
            </a:pPr>
            <a:r>
              <a:rPr lang="en-US" sz="1200" b="0" i="0" u="none" strike="noStrike" cap="none" baseline="0">
                <a:solidFill>
                  <a:schemeClr val="dk1"/>
                </a:solidFill>
                <a:latin typeface="Calibri"/>
                <a:ea typeface="Calibri"/>
                <a:cs typeface="Calibri"/>
                <a:sym typeface="Calibri"/>
              </a:rPr>
              <a:t>Regularly smuggles CITES-listed, Decree 32-listed species via an illegal crossing point from Vietnam to China</a:t>
            </a:r>
          </a:p>
          <a:p>
            <a:pPr marL="0" marR="0" lvl="0" indent="0" algn="l" rtl="0">
              <a:lnSpc>
                <a:spcPct val="90000"/>
              </a:lnSpc>
              <a:spcBef>
                <a:spcPts val="0"/>
              </a:spcBef>
              <a:buSzPct val="25000"/>
              <a:buNone/>
            </a:pPr>
            <a:r>
              <a:rPr lang="en-US" sz="1200" b="0" i="0" u="none" strike="noStrike" cap="none" baseline="0">
                <a:solidFill>
                  <a:schemeClr val="dk1"/>
                </a:solidFill>
                <a:latin typeface="Calibri"/>
                <a:ea typeface="Calibri"/>
                <a:cs typeface="Calibri"/>
                <a:sym typeface="Calibri"/>
              </a:rPr>
              <a:t>Wildlife trader A and people working for him has threatened law enforcement officers working on the border. His gang uses, transports guns, grenades and tear gas</a:t>
            </a:r>
          </a:p>
          <a:p>
            <a:pPr marL="0" marR="0" lvl="0" indent="0" algn="l" rtl="0">
              <a:lnSpc>
                <a:spcPct val="90000"/>
              </a:lnSpc>
              <a:spcBef>
                <a:spcPts val="0"/>
              </a:spcBef>
              <a:buSzPct val="25000"/>
              <a:buNone/>
            </a:pPr>
            <a:r>
              <a:rPr lang="en-US" sz="1200" b="0" i="0" u="none" strike="noStrike" cap="none" baseline="0">
                <a:solidFill>
                  <a:schemeClr val="dk1"/>
                </a:solidFill>
                <a:latin typeface="Calibri"/>
                <a:ea typeface="Calibri"/>
                <a:cs typeface="Calibri"/>
                <a:sym typeface="Calibri"/>
              </a:rPr>
              <a:t>Himself and his employees have beaten up journalists investigating cross-border smuggling at that point that he controls</a:t>
            </a:r>
          </a:p>
          <a:p>
            <a:pPr marL="0" marR="0" lvl="0" indent="0" algn="l" rtl="0">
              <a:lnSpc>
                <a:spcPct val="90000"/>
              </a:lnSpc>
              <a:spcBef>
                <a:spcPts val="0"/>
              </a:spcBef>
              <a:buSzPct val="25000"/>
              <a:buNone/>
            </a:pPr>
            <a:r>
              <a:rPr lang="en-US" sz="1200" b="0" i="0" u="none" strike="noStrike" cap="none" baseline="0">
                <a:solidFill>
                  <a:schemeClr val="dk1"/>
                </a:solidFill>
                <a:latin typeface="Calibri"/>
                <a:ea typeface="Calibri"/>
                <a:cs typeface="Calibri"/>
                <a:sym typeface="Calibri"/>
              </a:rPr>
              <a:t>Facilitates the smuggling of women, drugs, petrol, foreign currency, and e-waste</a:t>
            </a:r>
          </a:p>
          <a:p>
            <a:pPr marL="0" marR="0" lvl="0" indent="0" algn="l" rtl="0">
              <a:lnSpc>
                <a:spcPct val="90000"/>
              </a:lnSpc>
              <a:spcBef>
                <a:spcPts val="0"/>
              </a:spcBef>
              <a:buSzPct val="25000"/>
              <a:buNone/>
            </a:pPr>
            <a:r>
              <a:rPr lang="en-US" sz="1200" b="0" i="0" u="none" strike="noStrike" cap="none" baseline="0">
                <a:solidFill>
                  <a:schemeClr val="dk1"/>
                </a:solidFill>
                <a:latin typeface="Calibri"/>
                <a:ea typeface="Calibri"/>
                <a:cs typeface="Calibri"/>
                <a:sym typeface="Calibri"/>
              </a:rPr>
              <a:t>Does not pay his taxes</a:t>
            </a:r>
          </a:p>
          <a:p>
            <a:pPr marL="0" marR="0" lvl="0" indent="0" algn="l" rtl="0">
              <a:lnSpc>
                <a:spcPct val="90000"/>
              </a:lnSpc>
              <a:spcBef>
                <a:spcPts val="0"/>
              </a:spcBef>
              <a:buSzPct val="25000"/>
              <a:buNone/>
            </a:pPr>
            <a:r>
              <a:rPr lang="en-US" sz="1200" b="0" i="0" u="none" strike="noStrike" cap="none" baseline="0">
                <a:solidFill>
                  <a:schemeClr val="dk1"/>
                </a:solidFill>
                <a:latin typeface="Calibri"/>
                <a:ea typeface="Calibri"/>
                <a:cs typeface="Calibri"/>
                <a:sym typeface="Calibri"/>
              </a:rPr>
              <a:t>Uses money obtained through his smuggling activities to buy property and conduct other business activities</a:t>
            </a:r>
          </a:p>
          <a:p>
            <a:pPr marL="0" marR="0" lvl="0" indent="0" algn="l" rtl="0">
              <a:lnSpc>
                <a:spcPct val="90000"/>
              </a:lnSpc>
              <a:spcBef>
                <a:spcPts val="0"/>
              </a:spcBef>
              <a:buSzPct val="25000"/>
              <a:buNone/>
            </a:pPr>
            <a:r>
              <a:rPr lang="en-US" sz="1200" b="0" i="0" u="none" strike="noStrike" cap="none" baseline="0">
                <a:solidFill>
                  <a:schemeClr val="dk1"/>
                </a:solidFill>
                <a:latin typeface="Calibri"/>
                <a:ea typeface="Calibri"/>
                <a:cs typeface="Calibri"/>
                <a:sym typeface="Calibri"/>
              </a:rPr>
              <a:t>Bribes border police officers at KM1</a:t>
            </a:r>
          </a:p>
          <a:p>
            <a:pPr marL="0" marR="0" lvl="0" indent="0" algn="l" rtl="0">
              <a:lnSpc>
                <a:spcPct val="90000"/>
              </a:lnSpc>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43" name="Shape 143"/>
          <p:cNvSpPr txBox="1">
            <a:spLocks noGrp="1"/>
          </p:cNvSpPr>
          <p:nvPr>
            <p:ph type="sldNum" idx="12"/>
          </p:nvPr>
        </p:nvSpPr>
        <p:spPr>
          <a:xfrm>
            <a:off x="3815373" y="9374301"/>
            <a:ext cx="2918830" cy="493474"/>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Arial"/>
                <a:ea typeface="Arial"/>
                <a:cs typeface="Arial"/>
                <a:sym typeface="Arial"/>
              </a:rPr>
              <a:t>3</a:t>
            </a:fld>
            <a:endParaRPr lang="en-US"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673577" y="4688007"/>
            <a:ext cx="5388609" cy="444127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Một ví dụ về việc những gì người mua phải chi trả khi mua sừng tê giác.</a:t>
            </a:r>
          </a:p>
        </p:txBody>
      </p:sp>
      <p:sp>
        <p:nvSpPr>
          <p:cNvPr id="149" name="Shape 149"/>
          <p:cNvSpPr txBox="1">
            <a:spLocks noGrp="1"/>
          </p:cNvSpPr>
          <p:nvPr>
            <p:ph type="sldNum" idx="12"/>
          </p:nvPr>
        </p:nvSpPr>
        <p:spPr>
          <a:xfrm>
            <a:off x="3815373" y="9374301"/>
            <a:ext cx="2918830" cy="493474"/>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7" name="Shape 157"/>
          <p:cNvSpPr txBox="1">
            <a:spLocks noGrp="1"/>
          </p:cNvSpPr>
          <p:nvPr>
            <p:ph type="body" idx="1"/>
          </p:nvPr>
        </p:nvSpPr>
        <p:spPr>
          <a:xfrm>
            <a:off x="673577" y="4688007"/>
            <a:ext cx="5388609" cy="444127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Arial"/>
                <a:ea typeface="Arial"/>
                <a:cs typeface="Arial"/>
                <a:sym typeface="Arial"/>
              </a:rPr>
              <a:t>Northern White Rhino also likely extinct with last sign found in 2006…</a:t>
            </a:r>
          </a:p>
        </p:txBody>
      </p:sp>
      <p:sp>
        <p:nvSpPr>
          <p:cNvPr id="158" name="Shape 158"/>
          <p:cNvSpPr txBox="1">
            <a:spLocks noGrp="1"/>
          </p:cNvSpPr>
          <p:nvPr>
            <p:ph type="sldNum" idx="12"/>
          </p:nvPr>
        </p:nvSpPr>
        <p:spPr>
          <a:xfrm>
            <a:off x="3815373" y="9374301"/>
            <a:ext cx="2918830" cy="493474"/>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Arial"/>
                <a:ea typeface="Arial"/>
                <a:cs typeface="Arial"/>
                <a:sym typeface="Arial"/>
              </a:rPr>
              <a:t>5</a:t>
            </a:fld>
            <a:endParaRPr lang="en-US"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673577" y="4688007"/>
            <a:ext cx="5388609" cy="4441270"/>
          </a:xfrm>
          <a:prstGeom prst="rect">
            <a:avLst/>
          </a:prstGeom>
        </p:spPr>
        <p:txBody>
          <a:bodyPr lIns="91425" tIns="91425" rIns="91425" bIns="91425" anchor="t" anchorCtr="0">
            <a:noAutofit/>
          </a:bodyPr>
          <a:lstStyle/>
          <a:p>
            <a:pPr>
              <a:spcBef>
                <a:spcPts val="0"/>
              </a:spcBef>
              <a:buNone/>
            </a:pPr>
            <a:endParaRPr/>
          </a:p>
        </p:txBody>
      </p:sp>
      <p:sp>
        <p:nvSpPr>
          <p:cNvPr id="165" name="Shape 165"/>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3" name="Shape 193"/>
          <p:cNvSpPr txBox="1">
            <a:spLocks noGrp="1"/>
          </p:cNvSpPr>
          <p:nvPr>
            <p:ph type="body" idx="1"/>
          </p:nvPr>
        </p:nvSpPr>
        <p:spPr>
          <a:xfrm>
            <a:off x="673577" y="4688007"/>
            <a:ext cx="5388609" cy="444127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Arial"/>
                <a:ea typeface="Arial"/>
                <a:cs typeface="Arial"/>
                <a:sym typeface="Arial"/>
              </a:rPr>
              <a:t>Lợi nhuận từ việc buôn bán động vật hoang dã, vài ví dự cụ thể.</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sldNum" idx="12"/>
          </p:nvPr>
        </p:nvSpPr>
        <p:spPr>
          <a:xfrm>
            <a:off x="3815373" y="9374301"/>
            <a:ext cx="2918830" cy="493474"/>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Arial"/>
                <a:ea typeface="Arial"/>
                <a:cs typeface="Arial"/>
                <a:sym typeface="Arial"/>
              </a:rPr>
              <a:t>8</a:t>
            </a:fld>
            <a:endParaRPr lang="en-US" sz="1200" b="0" i="0" u="none" strike="noStrike" cap="none" baseline="0">
              <a:solidFill>
                <a:schemeClr val="dk1"/>
              </a:solidFill>
              <a:latin typeface="Arial"/>
              <a:ea typeface="Arial"/>
              <a:cs typeface="Arial"/>
              <a:sym typeface="Arial"/>
            </a:endParaRPr>
          </a:p>
        </p:txBody>
      </p:sp>
      <p:sp>
        <p:nvSpPr>
          <p:cNvPr id="203" name="Shape 203"/>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4" name="Shape 204"/>
          <p:cNvSpPr txBox="1">
            <a:spLocks noGrp="1"/>
          </p:cNvSpPr>
          <p:nvPr>
            <p:ph type="body" idx="1"/>
          </p:nvPr>
        </p:nvSpPr>
        <p:spPr>
          <a:xfrm>
            <a:off x="673577" y="4688007"/>
            <a:ext cx="5388609" cy="444127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p:nvPr/>
        </p:nvSpPr>
        <p:spPr>
          <a:xfrm>
            <a:off x="3814763" y="9374189"/>
            <a:ext cx="2919412" cy="493711"/>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Arial"/>
                <a:ea typeface="Arial"/>
                <a:cs typeface="Arial"/>
                <a:sym typeface="Arial"/>
              </a:rPr>
              <a:t>9</a:t>
            </a:fld>
            <a:endParaRPr lang="en-US" sz="1200" b="0" i="0" u="none" strike="noStrike" cap="none" baseline="0">
              <a:solidFill>
                <a:schemeClr val="dk1"/>
              </a:solidFill>
              <a:latin typeface="Arial"/>
              <a:ea typeface="Arial"/>
              <a:cs typeface="Arial"/>
              <a:sym typeface="Arial"/>
            </a:endParaRPr>
          </a:p>
        </p:txBody>
      </p:sp>
      <p:sp>
        <p:nvSpPr>
          <p:cNvPr id="216" name="Shape 216"/>
          <p:cNvSpPr>
            <a:spLocks noGrp="1" noRot="1" noChangeAspect="1"/>
          </p:cNvSpPr>
          <p:nvPr>
            <p:ph type="sldImg" idx="2"/>
          </p:nvPr>
        </p:nvSpPr>
        <p:spPr>
          <a:xfrm>
            <a:off x="900113" y="739775"/>
            <a:ext cx="4935537" cy="37020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7" name="Shape 217"/>
          <p:cNvSpPr txBox="1">
            <a:spLocks noGrp="1"/>
          </p:cNvSpPr>
          <p:nvPr>
            <p:ph type="body" idx="1"/>
          </p:nvPr>
        </p:nvSpPr>
        <p:spPr>
          <a:xfrm>
            <a:off x="673577" y="4688007"/>
            <a:ext cx="5388609" cy="444127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gradFill>
          <a:gsLst>
            <a:gs pos="0">
              <a:srgbClr val="37D4FF"/>
            </a:gs>
            <a:gs pos="25000">
              <a:srgbClr val="2BCEFE"/>
            </a:gs>
            <a:gs pos="100000">
              <a:srgbClr val="002E3F"/>
            </a:gs>
          </a:gsLst>
          <a:path path="circle">
            <a:fillToRect l="50000" t="50000" r="50000" b="50000"/>
          </a:path>
          <a:tileRect/>
        </a:gradFill>
        <a:effectLst/>
      </p:bgPr>
    </p:bg>
    <p:spTree>
      <p:nvGrpSpPr>
        <p:cNvPr id="1" name="Shape 20"/>
        <p:cNvGrpSpPr/>
        <p:nvPr/>
      </p:nvGrpSpPr>
      <p:grpSpPr>
        <a:xfrm>
          <a:off x="0" y="0"/>
          <a:ext cx="0" cy="0"/>
          <a:chOff x="0" y="0"/>
          <a:chExt cx="0" cy="0"/>
        </a:xfrm>
      </p:grpSpPr>
      <p:sp>
        <p:nvSpPr>
          <p:cNvPr id="21" name="Shape 21"/>
          <p:cNvSpPr txBox="1">
            <a:spLocks noGrp="1"/>
          </p:cNvSpPr>
          <p:nvPr>
            <p:ph type="ctrTitle"/>
          </p:nvPr>
        </p:nvSpPr>
        <p:spPr>
          <a:xfrm>
            <a:off x="533400" y="1371600"/>
            <a:ext cx="7851648" cy="1828800"/>
          </a:xfrm>
          <a:prstGeom prst="rect">
            <a:avLst/>
          </a:prstGeom>
          <a:noFill/>
          <a:ln>
            <a:noFill/>
          </a:ln>
        </p:spPr>
        <p:txBody>
          <a:bodyPr lIns="91425" tIns="91425" rIns="91425" bIns="91425" anchor="b" anchorCtr="0"/>
          <a:lstStyle>
            <a:lvl1pPr marL="0" marR="0" indent="0" algn="r" rtl="0">
              <a:spcBef>
                <a:spcPts val="0"/>
              </a:spcBef>
              <a:buClr>
                <a:srgbClr val="53ECF3"/>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2" name="Shape 22"/>
          <p:cNvSpPr txBox="1">
            <a:spLocks noGrp="1"/>
          </p:cNvSpPr>
          <p:nvPr>
            <p:ph type="subTitle" idx="1"/>
          </p:nvPr>
        </p:nvSpPr>
        <p:spPr>
          <a:xfrm>
            <a:off x="533400" y="3228535"/>
            <a:ext cx="7854696" cy="1752600"/>
          </a:xfrm>
          <a:prstGeom prst="rect">
            <a:avLst/>
          </a:prstGeom>
          <a:noFill/>
          <a:ln>
            <a:noFill/>
          </a:ln>
        </p:spPr>
        <p:txBody>
          <a:bodyPr lIns="91425" tIns="91425" rIns="91425" bIns="91425" anchor="t" anchorCtr="0"/>
          <a:lstStyle>
            <a:lvl1pPr marL="0" marR="45720" indent="0" algn="r" rtl="0">
              <a:spcBef>
                <a:spcPts val="520"/>
              </a:spcBef>
              <a:buClr>
                <a:schemeClr val="accent3"/>
              </a:buClr>
              <a:buFont typeface="Noto Symbol"/>
              <a:buNone/>
              <a:defRPr/>
            </a:lvl1pPr>
            <a:lvl2pPr marL="457200" marR="0" indent="0" algn="ctr" rtl="0">
              <a:spcBef>
                <a:spcPts val="480"/>
              </a:spcBef>
              <a:buClr>
                <a:schemeClr val="accent1"/>
              </a:buClr>
              <a:buFont typeface="Noto Symbol"/>
              <a:buNone/>
              <a:defRPr/>
            </a:lvl2pPr>
            <a:lvl3pPr marL="914400" marR="0" indent="0" algn="ctr" rtl="0">
              <a:spcBef>
                <a:spcPts val="420"/>
              </a:spcBef>
              <a:buClr>
                <a:schemeClr val="accent2"/>
              </a:buClr>
              <a:buFont typeface="Noto Symbol"/>
              <a:buNone/>
              <a:defRPr/>
            </a:lvl3pPr>
            <a:lvl4pPr marL="1371600" marR="0" indent="0" algn="ctr" rtl="0">
              <a:spcBef>
                <a:spcPts val="400"/>
              </a:spcBef>
              <a:buClr>
                <a:schemeClr val="accent3"/>
              </a:buClr>
              <a:buFont typeface="Noto Symbol"/>
              <a:buNone/>
              <a:defRPr/>
            </a:lvl4pPr>
            <a:lvl5pPr marL="1828800" marR="0" indent="0" algn="ctr" rtl="0">
              <a:spcBef>
                <a:spcPts val="400"/>
              </a:spcBef>
              <a:buClr>
                <a:schemeClr val="accent4"/>
              </a:buClr>
              <a:buFont typeface="Noto Symbol"/>
              <a:buNone/>
              <a:defRPr/>
            </a:lvl5pPr>
            <a:lvl6pPr marL="2286000" marR="0" indent="0" algn="ctr" rtl="0">
              <a:spcBef>
                <a:spcPts val="360"/>
              </a:spcBef>
              <a:buClr>
                <a:schemeClr val="accent5"/>
              </a:buClr>
              <a:buFont typeface="Noto Symbol"/>
              <a:buNone/>
              <a:defRPr/>
            </a:lvl6pPr>
            <a:lvl7pPr marL="2743200" marR="0" indent="0" algn="ctr" rtl="0">
              <a:spcBef>
                <a:spcPts val="320"/>
              </a:spcBef>
              <a:buClr>
                <a:schemeClr val="accent6"/>
              </a:buClr>
              <a:buFont typeface="Noto Symbol"/>
              <a:buNone/>
              <a:defRPr/>
            </a:lvl7pPr>
            <a:lvl8pPr marL="3200400" marR="0" indent="0" algn="ctr" rtl="0">
              <a:spcBef>
                <a:spcPts val="320"/>
              </a:spcBef>
              <a:buClr>
                <a:schemeClr val="lt2"/>
              </a:buClr>
              <a:buFont typeface="Constantia"/>
              <a:buNone/>
              <a:defRPr/>
            </a:lvl8pPr>
            <a:lvl9pPr marL="3657600" marR="0" indent="0" algn="ctr" rtl="0">
              <a:spcBef>
                <a:spcPts val="280"/>
              </a:spcBef>
              <a:buClr>
                <a:schemeClr val="lt2"/>
              </a:buClr>
              <a:buFont typeface="Constantia"/>
              <a:buNone/>
              <a:defRPr/>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ftr" idx="11"/>
          </p:nvPr>
        </p:nvSpPr>
        <p:spPr>
          <a:xfrm>
            <a:off x="2667000" y="6356350"/>
            <a:ext cx="33527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sldNum" idx="12"/>
          </p:nvPr>
        </p:nvSpPr>
        <p:spPr>
          <a:xfrm>
            <a:off x="7924800" y="6356350"/>
            <a:ext cx="762000" cy="365125"/>
          </a:xfrm>
          <a:prstGeom prst="rect">
            <a:avLst/>
          </a:prstGeom>
          <a:noFill/>
          <a:ln>
            <a:noFill/>
          </a:ln>
        </p:spPr>
        <p:txBody>
          <a:bodyPr lIns="0" tIns="0" rIns="0" bIns="0" anchor="b" anchorCtr="0">
            <a:noAutofit/>
          </a:bodyPr>
          <a:lstStyle>
            <a:lvl1pPr marL="0" marR="0" indent="0" algn="r" rtl="0">
              <a:spcBef>
                <a:spcPts val="0"/>
              </a:spcBef>
              <a:buNone/>
              <a:defRPr sz="1200" b="0" i="0" u="none" strike="noStrike" cap="none" baseline="0">
                <a:solidFill>
                  <a:srgbClr val="D2EBEE"/>
                </a:solidFill>
                <a:latin typeface="Constantia"/>
                <a:ea typeface="Constantia"/>
                <a:cs typeface="Constantia"/>
                <a:sym typeface="Constantia"/>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6"/>
        <p:cNvGrpSpPr/>
        <p:nvPr/>
      </p:nvGrpSpPr>
      <p:grpSpPr>
        <a:xfrm>
          <a:off x="0" y="0"/>
          <a:ext cx="0" cy="0"/>
          <a:chOff x="0" y="0"/>
          <a:chExt cx="0" cy="0"/>
        </a:xfrm>
      </p:grpSpPr>
      <p:sp>
        <p:nvSpPr>
          <p:cNvPr id="77" name="Shape 77"/>
          <p:cNvSpPr/>
          <p:nvPr/>
        </p:nvSpPr>
        <p:spPr>
          <a:xfrm rot="-10380000" flipH="1">
            <a:off x="3165753" y="1108076"/>
            <a:ext cx="5257800" cy="4114799"/>
          </a:xfrm>
          <a:prstGeom prst="snipRoundRect">
            <a:avLst>
              <a:gd name="adj1" fmla="val 0"/>
              <a:gd name="adj2" fmla="val 3646"/>
            </a:avLst>
          </a:prstGeom>
          <a:solidFill>
            <a:srgbClr val="FFFFFF"/>
          </a:solidFill>
          <a:ln w="9525" cap="rnd" cmpd="sng">
            <a:solidFill>
              <a:srgbClr val="C0C0C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onstantia"/>
              <a:ea typeface="Constantia"/>
              <a:cs typeface="Constantia"/>
              <a:sym typeface="Constantia"/>
            </a:endParaRPr>
          </a:p>
        </p:txBody>
      </p:sp>
      <p:sp>
        <p:nvSpPr>
          <p:cNvPr id="78" name="Shape 78"/>
          <p:cNvSpPr/>
          <p:nvPr/>
        </p:nvSpPr>
        <p:spPr>
          <a:xfrm rot="-10379999" flipH="1">
            <a:off x="8004134" y="5359769"/>
            <a:ext cx="155447" cy="155447"/>
          </a:xfrm>
          <a:prstGeom prst="rtTriangle">
            <a:avLst/>
          </a:prstGeom>
          <a:solidFill>
            <a:srgbClr val="FFFFFF"/>
          </a:solidFill>
          <a:ln w="12700" cap="flat" cmpd="sng">
            <a:solidFill>
              <a:srgbClr val="FFFFFF"/>
            </a:solidFill>
            <a:prstDash val="solid"/>
            <a:bevel/>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onstantia"/>
              <a:ea typeface="Constantia"/>
              <a:cs typeface="Constantia"/>
              <a:sym typeface="Constantia"/>
            </a:endParaRPr>
          </a:p>
        </p:txBody>
      </p:sp>
      <p:sp>
        <p:nvSpPr>
          <p:cNvPr id="79" name="Shape 79"/>
          <p:cNvSpPr txBox="1">
            <a:spLocks noGrp="1"/>
          </p:cNvSpPr>
          <p:nvPr>
            <p:ph type="title"/>
          </p:nvPr>
        </p:nvSpPr>
        <p:spPr>
          <a:xfrm>
            <a:off x="609600" y="1176995"/>
            <a:ext cx="2212848" cy="1582620"/>
          </a:xfrm>
          <a:prstGeom prst="rect">
            <a:avLst/>
          </a:prstGeom>
          <a:noFill/>
          <a:ln>
            <a:noFill/>
          </a:ln>
        </p:spPr>
        <p:txBody>
          <a:bodyPr lIns="91425" tIns="91425" rIns="91425" bIns="91425" anchor="b" anchorCtr="0"/>
          <a:lstStyle>
            <a:lvl1pPr algn="l" rtl="0">
              <a:spcBef>
                <a:spcPts val="0"/>
              </a:spcBef>
              <a:buClr>
                <a:schemeClr val="dk2"/>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txBox="1">
            <a:spLocks noGrp="1"/>
          </p:cNvSpPr>
          <p:nvPr>
            <p:ph type="body" idx="1"/>
          </p:nvPr>
        </p:nvSpPr>
        <p:spPr>
          <a:xfrm>
            <a:off x="609600" y="2828784"/>
            <a:ext cx="2209799" cy="2179320"/>
          </a:xfrm>
          <a:prstGeom prst="rect">
            <a:avLst/>
          </a:prstGeom>
          <a:noFill/>
          <a:ln>
            <a:noFill/>
          </a:ln>
        </p:spPr>
        <p:txBody>
          <a:bodyPr lIns="91425" tIns="91425" rIns="91425" bIns="91425" anchor="t" anchorCtr="0"/>
          <a:lstStyle>
            <a:lvl1pPr marL="0" indent="0" algn="l" rtl="0">
              <a:spcBef>
                <a:spcPts val="250"/>
              </a:spcBef>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 name="Shape 81"/>
          <p:cNvSpPr txBox="1">
            <a:spLocks noGrp="1"/>
          </p:cNvSpPr>
          <p:nvPr>
            <p:ph type="dt" idx="10"/>
          </p:nvPr>
        </p:nvSpPr>
        <p:spPr>
          <a:xfrm>
            <a:off x="457200" y="6356350"/>
            <a:ext cx="21335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2" name="Shape 82"/>
          <p:cNvSpPr txBox="1">
            <a:spLocks noGrp="1"/>
          </p:cNvSpPr>
          <p:nvPr>
            <p:ph type="ftr" idx="11"/>
          </p:nvPr>
        </p:nvSpPr>
        <p:spPr>
          <a:xfrm>
            <a:off x="2667000" y="6356350"/>
            <a:ext cx="33527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3" name="Shape 83"/>
          <p:cNvSpPr txBox="1">
            <a:spLocks noGrp="1"/>
          </p:cNvSpPr>
          <p:nvPr>
            <p:ph type="sldNum" idx="12"/>
          </p:nvPr>
        </p:nvSpPr>
        <p:spPr>
          <a:xfrm>
            <a:off x="8077200" y="6356350"/>
            <a:ext cx="609599" cy="365125"/>
          </a:xfrm>
          <a:prstGeom prst="rect">
            <a:avLst/>
          </a:prstGeom>
          <a:noFill/>
          <a:ln>
            <a:noFill/>
          </a:ln>
        </p:spPr>
        <p:txBody>
          <a:bodyPr lIns="0" tIns="0" rIns="0" bIns="0" anchor="b" anchorCtr="0">
            <a:noAutofit/>
          </a:bodyPr>
          <a:lstStyle>
            <a:lvl1pPr marL="0" marR="0" indent="0" algn="r" rtl="0">
              <a:spcBef>
                <a:spcPts val="0"/>
              </a:spcBef>
              <a:buNone/>
              <a:defRPr sz="1200" b="0" i="0" u="none" strike="noStrike" cap="none" baseline="0">
                <a:solidFill>
                  <a:srgbClr val="195D75"/>
                </a:solidFill>
                <a:latin typeface="Constantia"/>
                <a:ea typeface="Constantia"/>
                <a:cs typeface="Constantia"/>
                <a:sym typeface="Constantia"/>
              </a:defRPr>
            </a:lvl1pPr>
          </a:lstStyle>
          <a:p>
            <a:pPr marL="0" lvl="0" indent="0">
              <a:spcBef>
                <a:spcPts val="0"/>
              </a:spcBef>
              <a:buSzPct val="25000"/>
              <a:buNone/>
            </a:pPr>
            <a:fld id="{00000000-1234-1234-1234-123412341234}" type="slidenum">
              <a:rPr lang="en-US"/>
              <a:t>‹#›</a:t>
            </a:fld>
            <a:endParaRPr lang="en-US"/>
          </a:p>
        </p:txBody>
      </p:sp>
      <p:sp>
        <p:nvSpPr>
          <p:cNvPr id="84" name="Shape 84"/>
          <p:cNvSpPr>
            <a:spLocks noGrp="1"/>
          </p:cNvSpPr>
          <p:nvPr>
            <p:ph type="pic" idx="2"/>
          </p:nvPr>
        </p:nvSpPr>
        <p:spPr>
          <a:xfrm rot="420000">
            <a:off x="3485792" y="1199516"/>
            <a:ext cx="4617719" cy="3931919"/>
          </a:xfrm>
          <a:prstGeom prst="rect">
            <a:avLst/>
          </a:prstGeom>
          <a:solidFill>
            <a:schemeClr val="lt2"/>
          </a:solidFill>
          <a:ln w="9525" cap="rnd" cmpd="sng">
            <a:solidFill>
              <a:srgbClr val="C0C0C0"/>
            </a:solidFill>
            <a:prstDash val="solid"/>
            <a:round/>
            <a:headEnd type="none" w="med" len="med"/>
            <a:tailEnd type="none" w="med" len="med"/>
          </a:ln>
        </p:spPr>
      </p:sp>
      <p:sp>
        <p:nvSpPr>
          <p:cNvPr id="85" name="Shape 85"/>
          <p:cNvSpPr/>
          <p:nvPr/>
        </p:nvSpPr>
        <p:spPr>
          <a:xfrm rot="10800000" flipH="1">
            <a:off x="-9525" y="5816600"/>
            <a:ext cx="9163050" cy="1041400"/>
          </a:xfrm>
          <a:custGeom>
            <a:avLst/>
            <a:gdLst/>
            <a:ahLst/>
            <a:cxnLst/>
            <a:rect l="0" t="0" r="0" b="0"/>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1476AB">
                  <a:alpha val="44705"/>
                </a:srgbClr>
              </a:gs>
              <a:gs pos="100000">
                <a:srgbClr val="0CE0EC">
                  <a:alpha val="54901"/>
                </a:srgbClr>
              </a:gs>
            </a:gsLst>
            <a:lin ang="5400000" scaled="0"/>
          </a:grad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onstantia"/>
              <a:ea typeface="Constantia"/>
              <a:cs typeface="Constantia"/>
              <a:sym typeface="Constantia"/>
            </a:endParaRPr>
          </a:p>
        </p:txBody>
      </p:sp>
      <p:sp>
        <p:nvSpPr>
          <p:cNvPr id="86" name="Shape 86"/>
          <p:cNvSpPr/>
          <p:nvPr/>
        </p:nvSpPr>
        <p:spPr>
          <a:xfrm rot="10800000" flipH="1">
            <a:off x="4381500" y="6219825"/>
            <a:ext cx="4762500" cy="638174"/>
          </a:xfrm>
          <a:custGeom>
            <a:avLst/>
            <a:gdLst/>
            <a:ahLst/>
            <a:cxnLst/>
            <a:rect l="0" t="0" r="0" b="0"/>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18A7B0">
                  <a:alpha val="29803"/>
                </a:srgbClr>
              </a:gs>
              <a:gs pos="80000">
                <a:srgbClr val="0993DD">
                  <a:alpha val="44705"/>
                </a:srgbClr>
              </a:gs>
              <a:gs pos="100000">
                <a:srgbClr val="0993DD">
                  <a:alpha val="44705"/>
                </a:srgbClr>
              </a:gs>
            </a:gsLst>
            <a:lin ang="5400000" scaled="0"/>
          </a:grad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onstantia"/>
              <a:ea typeface="Constantia"/>
              <a:cs typeface="Constantia"/>
              <a:sym typeface="Constanti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57200" y="704087"/>
            <a:ext cx="8229600" cy="1143000"/>
          </a:xfrm>
          <a:prstGeom prst="rect">
            <a:avLst/>
          </a:prstGeom>
          <a:noFill/>
          <a:ln>
            <a:noFill/>
          </a:ln>
        </p:spPr>
        <p:txBody>
          <a:bodyPr lIns="91425" tIns="91425" rIns="91425" bIns="91425" anchor="b" anchorCtr="0"/>
          <a:lstStyle>
            <a:lvl1pPr algn="l" rtl="0">
              <a:spcBef>
                <a:spcPts val="0"/>
              </a:spcBef>
              <a:buClr>
                <a:schemeClr val="dk2"/>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9" name="Shape 89"/>
          <p:cNvSpPr txBox="1">
            <a:spLocks noGrp="1"/>
          </p:cNvSpPr>
          <p:nvPr>
            <p:ph type="body" idx="1"/>
          </p:nvPr>
        </p:nvSpPr>
        <p:spPr>
          <a:xfrm rot="5400000">
            <a:off x="2377439" y="15239"/>
            <a:ext cx="4389119" cy="8229600"/>
          </a:xfrm>
          <a:prstGeom prst="rect">
            <a:avLst/>
          </a:prstGeom>
          <a:noFill/>
          <a:ln>
            <a:noFill/>
          </a:ln>
        </p:spPr>
        <p:txBody>
          <a:bodyPr lIns="91425" tIns="91425" rIns="91425" bIns="91425" anchor="t" anchorCtr="0"/>
          <a:lstStyle>
            <a:lvl1pPr marL="274320" indent="-117475" algn="l" rtl="0">
              <a:spcBef>
                <a:spcPts val="520"/>
              </a:spcBef>
              <a:buClr>
                <a:schemeClr val="accent3"/>
              </a:buClr>
              <a:buFont typeface="Noto Symbol"/>
              <a:buChar char="●"/>
              <a:defRPr/>
            </a:lvl1pPr>
            <a:lvl2pPr marL="640080" indent="-129540" algn="l" rtl="0">
              <a:spcBef>
                <a:spcPts val="480"/>
              </a:spcBef>
              <a:buClr>
                <a:schemeClr val="accent1"/>
              </a:buClr>
              <a:buFont typeface="Noto Symbol"/>
              <a:buChar char="●"/>
              <a:defRPr/>
            </a:lvl2pPr>
            <a:lvl3pPr marL="914400" indent="-160655" algn="l" rtl="0">
              <a:spcBef>
                <a:spcPts val="420"/>
              </a:spcBef>
              <a:buClr>
                <a:schemeClr val="accent2"/>
              </a:buClr>
              <a:buFont typeface="Noto Symbol"/>
              <a:buChar char="●"/>
              <a:defRPr/>
            </a:lvl3pPr>
            <a:lvl4pPr marL="1188720" indent="-128269" algn="l" rtl="0">
              <a:spcBef>
                <a:spcPts val="400"/>
              </a:spcBef>
              <a:buClr>
                <a:schemeClr val="accent3"/>
              </a:buClr>
              <a:buFont typeface="Noto Symbol"/>
              <a:buChar char="●"/>
              <a:defRPr/>
            </a:lvl4pPr>
            <a:lvl5pPr marL="1463040" indent="-135889" algn="l" rtl="0">
              <a:spcBef>
                <a:spcPts val="400"/>
              </a:spcBef>
              <a:buClr>
                <a:schemeClr val="accent4"/>
              </a:buClr>
              <a:buFont typeface="Noto Symbol"/>
              <a:buChar char="●"/>
              <a:defRPr/>
            </a:lvl5pPr>
            <a:lvl6pPr marL="1737360" indent="-121920" algn="l" rtl="0">
              <a:spcBef>
                <a:spcPts val="360"/>
              </a:spcBef>
              <a:buClr>
                <a:schemeClr val="accent5"/>
              </a:buClr>
              <a:buFont typeface="Noto Symbol"/>
              <a:buChar char="●"/>
              <a:defRPr/>
            </a:lvl6pPr>
            <a:lvl7pPr marL="1920240" indent="-111760" algn="l" rtl="0">
              <a:spcBef>
                <a:spcPts val="320"/>
              </a:spcBef>
              <a:buClr>
                <a:schemeClr val="accent6"/>
              </a:buClr>
              <a:buFont typeface="Noto Symbol"/>
              <a:buChar char="●"/>
              <a:defRPr/>
            </a:lvl7pPr>
            <a:lvl8pPr marL="2194560" indent="-86360" algn="l" rtl="0">
              <a:spcBef>
                <a:spcPts val="320"/>
              </a:spcBef>
              <a:buClr>
                <a:schemeClr val="dk2"/>
              </a:buClr>
              <a:buFont typeface="Constantia"/>
              <a:buChar char="•"/>
              <a:defRPr/>
            </a:lvl8pPr>
            <a:lvl9pPr marL="2468880" indent="-93979" algn="l" rtl="0">
              <a:spcBef>
                <a:spcPts val="280"/>
              </a:spcBef>
              <a:buClr>
                <a:schemeClr val="dk2"/>
              </a:buClr>
              <a:buFont typeface="Constantia"/>
              <a:buChar char="•"/>
              <a:defRPr/>
            </a:lvl9pPr>
          </a:lstStyle>
          <a:p>
            <a:endParaRPr/>
          </a:p>
        </p:txBody>
      </p:sp>
      <p:sp>
        <p:nvSpPr>
          <p:cNvPr id="90" name="Shape 90"/>
          <p:cNvSpPr txBox="1">
            <a:spLocks noGrp="1"/>
          </p:cNvSpPr>
          <p:nvPr>
            <p:ph type="dt" idx="10"/>
          </p:nvPr>
        </p:nvSpPr>
        <p:spPr>
          <a:xfrm>
            <a:off x="457200" y="6356350"/>
            <a:ext cx="21335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1" name="Shape 91"/>
          <p:cNvSpPr txBox="1">
            <a:spLocks noGrp="1"/>
          </p:cNvSpPr>
          <p:nvPr>
            <p:ph type="ftr" idx="11"/>
          </p:nvPr>
        </p:nvSpPr>
        <p:spPr>
          <a:xfrm>
            <a:off x="2667000" y="6356350"/>
            <a:ext cx="33527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2" name="Shape 92"/>
          <p:cNvSpPr txBox="1">
            <a:spLocks noGrp="1"/>
          </p:cNvSpPr>
          <p:nvPr>
            <p:ph type="sldNum" idx="12"/>
          </p:nvPr>
        </p:nvSpPr>
        <p:spPr>
          <a:xfrm>
            <a:off x="7924800" y="6356350"/>
            <a:ext cx="762000" cy="365125"/>
          </a:xfrm>
          <a:prstGeom prst="rect">
            <a:avLst/>
          </a:prstGeom>
          <a:noFill/>
          <a:ln>
            <a:noFill/>
          </a:ln>
        </p:spPr>
        <p:txBody>
          <a:bodyPr lIns="0" tIns="0" rIns="0" bIns="0" anchor="b" anchorCtr="0">
            <a:noAutofit/>
          </a:bodyPr>
          <a:lstStyle>
            <a:lvl1pPr marL="0" marR="0" indent="0" algn="r" rtl="0">
              <a:spcBef>
                <a:spcPts val="0"/>
              </a:spcBef>
              <a:buNone/>
              <a:defRPr sz="1200" b="0" i="0" u="none" strike="noStrike" cap="none" baseline="0">
                <a:solidFill>
                  <a:srgbClr val="195D75"/>
                </a:solidFill>
                <a:latin typeface="Constantia"/>
                <a:ea typeface="Constantia"/>
                <a:cs typeface="Constantia"/>
                <a:sym typeface="Constantia"/>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93"/>
        <p:cNvGrpSpPr/>
        <p:nvPr/>
      </p:nvGrpSpPr>
      <p:grpSpPr>
        <a:xfrm>
          <a:off x="0" y="0"/>
          <a:ext cx="0" cy="0"/>
          <a:chOff x="0" y="0"/>
          <a:chExt cx="0" cy="0"/>
        </a:xfrm>
      </p:grpSpPr>
      <p:sp>
        <p:nvSpPr>
          <p:cNvPr id="94" name="Shape 94"/>
          <p:cNvSpPr txBox="1">
            <a:spLocks noGrp="1"/>
          </p:cNvSpPr>
          <p:nvPr>
            <p:ph type="title"/>
          </p:nvPr>
        </p:nvSpPr>
        <p:spPr>
          <a:xfrm rot="5400000">
            <a:off x="5052218" y="2491582"/>
            <a:ext cx="5211763" cy="2057400"/>
          </a:xfrm>
          <a:prstGeom prst="rect">
            <a:avLst/>
          </a:prstGeom>
          <a:noFill/>
          <a:ln>
            <a:noFill/>
          </a:ln>
        </p:spPr>
        <p:txBody>
          <a:bodyPr lIns="91425" tIns="91425" rIns="91425" bIns="91425" anchor="b" anchorCtr="0"/>
          <a:lstStyle>
            <a:lvl1pPr algn="l" rtl="0">
              <a:spcBef>
                <a:spcPts val="0"/>
              </a:spcBef>
              <a:buClr>
                <a:schemeClr val="dk2"/>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5" name="Shape 95"/>
          <p:cNvSpPr txBox="1">
            <a:spLocks noGrp="1"/>
          </p:cNvSpPr>
          <p:nvPr>
            <p:ph type="body" idx="1"/>
          </p:nvPr>
        </p:nvSpPr>
        <p:spPr>
          <a:xfrm rot="5400000">
            <a:off x="861218" y="510382"/>
            <a:ext cx="5211763" cy="6019799"/>
          </a:xfrm>
          <a:prstGeom prst="rect">
            <a:avLst/>
          </a:prstGeom>
          <a:noFill/>
          <a:ln>
            <a:noFill/>
          </a:ln>
        </p:spPr>
        <p:txBody>
          <a:bodyPr lIns="91425" tIns="91425" rIns="91425" bIns="91425" anchor="t" anchorCtr="0"/>
          <a:lstStyle>
            <a:lvl1pPr marL="274320" indent="-117475" algn="l" rtl="0">
              <a:spcBef>
                <a:spcPts val="520"/>
              </a:spcBef>
              <a:buClr>
                <a:schemeClr val="accent3"/>
              </a:buClr>
              <a:buFont typeface="Noto Symbol"/>
              <a:buChar char="●"/>
              <a:defRPr/>
            </a:lvl1pPr>
            <a:lvl2pPr marL="640080" indent="-129540" algn="l" rtl="0">
              <a:spcBef>
                <a:spcPts val="480"/>
              </a:spcBef>
              <a:buClr>
                <a:schemeClr val="accent1"/>
              </a:buClr>
              <a:buFont typeface="Noto Symbol"/>
              <a:buChar char="●"/>
              <a:defRPr/>
            </a:lvl2pPr>
            <a:lvl3pPr marL="914400" indent="-160655" algn="l" rtl="0">
              <a:spcBef>
                <a:spcPts val="420"/>
              </a:spcBef>
              <a:buClr>
                <a:schemeClr val="accent2"/>
              </a:buClr>
              <a:buFont typeface="Noto Symbol"/>
              <a:buChar char="●"/>
              <a:defRPr/>
            </a:lvl3pPr>
            <a:lvl4pPr marL="1188720" indent="-128269" algn="l" rtl="0">
              <a:spcBef>
                <a:spcPts val="400"/>
              </a:spcBef>
              <a:buClr>
                <a:schemeClr val="accent3"/>
              </a:buClr>
              <a:buFont typeface="Noto Symbol"/>
              <a:buChar char="●"/>
              <a:defRPr/>
            </a:lvl4pPr>
            <a:lvl5pPr marL="1463040" indent="-135889" algn="l" rtl="0">
              <a:spcBef>
                <a:spcPts val="400"/>
              </a:spcBef>
              <a:buClr>
                <a:schemeClr val="accent4"/>
              </a:buClr>
              <a:buFont typeface="Noto Symbol"/>
              <a:buChar char="●"/>
              <a:defRPr/>
            </a:lvl5pPr>
            <a:lvl6pPr marL="1737360" indent="-121920" algn="l" rtl="0">
              <a:spcBef>
                <a:spcPts val="360"/>
              </a:spcBef>
              <a:buClr>
                <a:schemeClr val="accent5"/>
              </a:buClr>
              <a:buFont typeface="Noto Symbol"/>
              <a:buChar char="●"/>
              <a:defRPr/>
            </a:lvl6pPr>
            <a:lvl7pPr marL="1920240" indent="-111760" algn="l" rtl="0">
              <a:spcBef>
                <a:spcPts val="320"/>
              </a:spcBef>
              <a:buClr>
                <a:schemeClr val="accent6"/>
              </a:buClr>
              <a:buFont typeface="Noto Symbol"/>
              <a:buChar char="●"/>
              <a:defRPr/>
            </a:lvl7pPr>
            <a:lvl8pPr marL="2194560" indent="-86360" algn="l" rtl="0">
              <a:spcBef>
                <a:spcPts val="320"/>
              </a:spcBef>
              <a:buClr>
                <a:schemeClr val="dk2"/>
              </a:buClr>
              <a:buFont typeface="Constantia"/>
              <a:buChar char="•"/>
              <a:defRPr/>
            </a:lvl8pPr>
            <a:lvl9pPr marL="2468880" indent="-93979" algn="l" rtl="0">
              <a:spcBef>
                <a:spcPts val="280"/>
              </a:spcBef>
              <a:buClr>
                <a:schemeClr val="dk2"/>
              </a:buClr>
              <a:buFont typeface="Constantia"/>
              <a:buChar char="•"/>
              <a:defRPr/>
            </a:lvl9pPr>
          </a:lstStyle>
          <a:p>
            <a:endParaRPr/>
          </a:p>
        </p:txBody>
      </p:sp>
      <p:sp>
        <p:nvSpPr>
          <p:cNvPr id="96" name="Shape 96"/>
          <p:cNvSpPr txBox="1">
            <a:spLocks noGrp="1"/>
          </p:cNvSpPr>
          <p:nvPr>
            <p:ph type="dt" idx="10"/>
          </p:nvPr>
        </p:nvSpPr>
        <p:spPr>
          <a:xfrm>
            <a:off x="457200" y="6356350"/>
            <a:ext cx="21335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7" name="Shape 97"/>
          <p:cNvSpPr txBox="1">
            <a:spLocks noGrp="1"/>
          </p:cNvSpPr>
          <p:nvPr>
            <p:ph type="ftr" idx="11"/>
          </p:nvPr>
        </p:nvSpPr>
        <p:spPr>
          <a:xfrm>
            <a:off x="2667000" y="6356350"/>
            <a:ext cx="33527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8" name="Shape 98"/>
          <p:cNvSpPr txBox="1">
            <a:spLocks noGrp="1"/>
          </p:cNvSpPr>
          <p:nvPr>
            <p:ph type="sldNum" idx="12"/>
          </p:nvPr>
        </p:nvSpPr>
        <p:spPr>
          <a:xfrm>
            <a:off x="7924800" y="6356350"/>
            <a:ext cx="762000" cy="365125"/>
          </a:xfrm>
          <a:prstGeom prst="rect">
            <a:avLst/>
          </a:prstGeom>
          <a:noFill/>
          <a:ln>
            <a:noFill/>
          </a:ln>
        </p:spPr>
        <p:txBody>
          <a:bodyPr lIns="0" tIns="0" rIns="0" bIns="0" anchor="b" anchorCtr="0">
            <a:noAutofit/>
          </a:bodyPr>
          <a:lstStyle>
            <a:lvl1pPr marL="0" marR="0" indent="0" algn="r" rtl="0">
              <a:spcBef>
                <a:spcPts val="0"/>
              </a:spcBef>
              <a:buNone/>
              <a:defRPr sz="1200" b="0" i="0" u="none" strike="noStrike" cap="none" baseline="0">
                <a:solidFill>
                  <a:srgbClr val="195D75"/>
                </a:solidFill>
                <a:latin typeface="Constantia"/>
                <a:ea typeface="Constantia"/>
                <a:cs typeface="Constantia"/>
                <a:sym typeface="Constantia"/>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6"/>
        <p:cNvGrpSpPr/>
        <p:nvPr/>
      </p:nvGrpSpPr>
      <p:grpSpPr>
        <a:xfrm>
          <a:off x="0" y="0"/>
          <a:ext cx="0" cy="0"/>
          <a:chOff x="0" y="0"/>
          <a:chExt cx="0" cy="0"/>
        </a:xfrm>
      </p:grpSpPr>
      <p:sp>
        <p:nvSpPr>
          <p:cNvPr id="27" name="Shape 27"/>
          <p:cNvSpPr txBox="1">
            <a:spLocks noGrp="1"/>
          </p:cNvSpPr>
          <p:nvPr>
            <p:ph type="dt" idx="10"/>
          </p:nvPr>
        </p:nvSpPr>
        <p:spPr>
          <a:xfrm>
            <a:off x="457200" y="6356350"/>
            <a:ext cx="21335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8" name="Shape 28"/>
          <p:cNvSpPr txBox="1">
            <a:spLocks noGrp="1"/>
          </p:cNvSpPr>
          <p:nvPr>
            <p:ph type="ftr" idx="11"/>
          </p:nvPr>
        </p:nvSpPr>
        <p:spPr>
          <a:xfrm>
            <a:off x="2667000" y="6356350"/>
            <a:ext cx="33527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9" name="Shape 29"/>
          <p:cNvSpPr txBox="1">
            <a:spLocks noGrp="1"/>
          </p:cNvSpPr>
          <p:nvPr>
            <p:ph type="sldNum" idx="12"/>
          </p:nvPr>
        </p:nvSpPr>
        <p:spPr>
          <a:xfrm>
            <a:off x="7924800" y="6356350"/>
            <a:ext cx="762000" cy="365125"/>
          </a:xfrm>
          <a:prstGeom prst="rect">
            <a:avLst/>
          </a:prstGeom>
          <a:noFill/>
          <a:ln>
            <a:noFill/>
          </a:ln>
        </p:spPr>
        <p:txBody>
          <a:bodyPr lIns="0" tIns="0" rIns="0" bIns="0" anchor="b" anchorCtr="0">
            <a:noAutofit/>
          </a:bodyPr>
          <a:lstStyle>
            <a:lvl1pPr marL="0" marR="0" indent="0" algn="r" rtl="0">
              <a:spcBef>
                <a:spcPts val="0"/>
              </a:spcBef>
              <a:buNone/>
              <a:defRPr sz="1200" b="0" i="0" u="none" strike="noStrike" cap="none" baseline="0">
                <a:solidFill>
                  <a:srgbClr val="195D75"/>
                </a:solidFill>
                <a:latin typeface="Constantia"/>
                <a:ea typeface="Constantia"/>
                <a:cs typeface="Constantia"/>
                <a:sym typeface="Constantia"/>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704087"/>
            <a:ext cx="8229600" cy="1143000"/>
          </a:xfrm>
          <a:prstGeom prst="rect">
            <a:avLst/>
          </a:prstGeom>
          <a:noFill/>
          <a:ln>
            <a:noFill/>
          </a:ln>
        </p:spPr>
        <p:txBody>
          <a:bodyPr lIns="91425" tIns="91425" rIns="91425" bIns="91425" anchor="b" anchorCtr="0"/>
          <a:lstStyle>
            <a:lvl1pPr algn="l" rtl="0">
              <a:spcBef>
                <a:spcPts val="0"/>
              </a:spcBef>
              <a:buClr>
                <a:schemeClr val="dk2"/>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 name="Shape 32"/>
          <p:cNvSpPr txBox="1">
            <a:spLocks noGrp="1"/>
          </p:cNvSpPr>
          <p:nvPr>
            <p:ph type="body" idx="1"/>
          </p:nvPr>
        </p:nvSpPr>
        <p:spPr>
          <a:xfrm>
            <a:off x="457200" y="1935480"/>
            <a:ext cx="8229600" cy="438911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3" name="Shape 33"/>
          <p:cNvSpPr txBox="1">
            <a:spLocks noGrp="1"/>
          </p:cNvSpPr>
          <p:nvPr>
            <p:ph type="dt" idx="10"/>
          </p:nvPr>
        </p:nvSpPr>
        <p:spPr>
          <a:xfrm>
            <a:off x="457200" y="6356350"/>
            <a:ext cx="21335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4" name="Shape 34"/>
          <p:cNvSpPr txBox="1">
            <a:spLocks noGrp="1"/>
          </p:cNvSpPr>
          <p:nvPr>
            <p:ph type="ftr" idx="11"/>
          </p:nvPr>
        </p:nvSpPr>
        <p:spPr>
          <a:xfrm>
            <a:off x="2667000" y="6356350"/>
            <a:ext cx="33527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5" name="Shape 35"/>
          <p:cNvSpPr txBox="1">
            <a:spLocks noGrp="1"/>
          </p:cNvSpPr>
          <p:nvPr>
            <p:ph type="sldNum" idx="12"/>
          </p:nvPr>
        </p:nvSpPr>
        <p:spPr>
          <a:xfrm>
            <a:off x="7924800" y="6356350"/>
            <a:ext cx="762000" cy="365125"/>
          </a:xfrm>
          <a:prstGeom prst="rect">
            <a:avLst/>
          </a:prstGeom>
          <a:noFill/>
          <a:ln>
            <a:noFill/>
          </a:ln>
        </p:spPr>
        <p:txBody>
          <a:bodyPr lIns="0" tIns="0" rIns="0" bIns="0" anchor="b" anchorCtr="0">
            <a:noAutofit/>
          </a:bodyPr>
          <a:lstStyle>
            <a:lvl1pPr marL="0" marR="0" indent="0" algn="r" rtl="0">
              <a:spcBef>
                <a:spcPts val="0"/>
              </a:spcBef>
              <a:buNone/>
              <a:defRPr sz="1200" b="0" i="0" u="none" strike="noStrike" cap="none" baseline="0">
                <a:solidFill>
                  <a:srgbClr val="195D75"/>
                </a:solidFill>
                <a:latin typeface="Constantia"/>
                <a:ea typeface="Constantia"/>
                <a:cs typeface="Constantia"/>
                <a:sym typeface="Constantia"/>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bg>
      <p:bgPr>
        <a:gradFill>
          <a:gsLst>
            <a:gs pos="0">
              <a:srgbClr val="37D4FF"/>
            </a:gs>
            <a:gs pos="25000">
              <a:srgbClr val="2BCEFE"/>
            </a:gs>
            <a:gs pos="100000">
              <a:srgbClr val="002E3F"/>
            </a:gs>
          </a:gsLst>
          <a:path path="circle">
            <a:fillToRect l="50000" t="50000" r="50000" b="50000"/>
          </a:path>
          <a:tileRect/>
        </a:gra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530352" y="1316736"/>
            <a:ext cx="7772400" cy="1362455"/>
          </a:xfrm>
          <a:prstGeom prst="rect">
            <a:avLst/>
          </a:prstGeom>
          <a:noFill/>
          <a:ln>
            <a:noFill/>
          </a:ln>
        </p:spPr>
        <p:txBody>
          <a:bodyPr lIns="91425" tIns="91425" rIns="91425" bIns="91425" anchor="b" anchorCtr="0"/>
          <a:lstStyle>
            <a:lvl1pPr algn="l" rtl="0">
              <a:spcBef>
                <a:spcPts val="0"/>
              </a:spcBef>
              <a:buClr>
                <a:srgbClr val="54EEC5"/>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8" name="Shape 38"/>
          <p:cNvSpPr txBox="1">
            <a:spLocks noGrp="1"/>
          </p:cNvSpPr>
          <p:nvPr>
            <p:ph type="body" idx="1"/>
          </p:nvPr>
        </p:nvSpPr>
        <p:spPr>
          <a:xfrm>
            <a:off x="530352" y="2704664"/>
            <a:ext cx="7772400" cy="1509711"/>
          </a:xfrm>
          <a:prstGeom prst="rect">
            <a:avLst/>
          </a:prstGeom>
          <a:noFill/>
          <a:ln>
            <a:noFill/>
          </a:ln>
        </p:spPr>
        <p:txBody>
          <a:bodyPr lIns="91425" tIns="91425" rIns="91425" bIns="91425" anchor="t" anchorCtr="0"/>
          <a:lstStyle>
            <a:lvl1pPr marL="0" indent="0" rtl="0">
              <a:spcBef>
                <a:spcPts val="0"/>
              </a:spcBef>
              <a:buClr>
                <a:schemeClr val="lt1"/>
              </a:buClr>
              <a:buFont typeface="Calibri"/>
              <a:buNone/>
              <a:defRPr/>
            </a:lvl1pPr>
            <a:lvl2pPr rtl="0">
              <a:spcBef>
                <a:spcPts val="0"/>
              </a:spcBef>
              <a:buClr>
                <a:schemeClr val="lt1"/>
              </a:buClr>
              <a:buFont typeface="Calibri"/>
              <a:buNone/>
              <a:defRPr/>
            </a:lvl2pPr>
            <a:lvl3pPr rtl="0">
              <a:spcBef>
                <a:spcPts val="0"/>
              </a:spcBef>
              <a:buClr>
                <a:schemeClr val="lt1"/>
              </a:buClr>
              <a:buFont typeface="Calibri"/>
              <a:buNone/>
              <a:defRPr/>
            </a:lvl3pPr>
            <a:lvl4pPr rtl="0">
              <a:spcBef>
                <a:spcPts val="0"/>
              </a:spcBef>
              <a:buClr>
                <a:schemeClr val="lt1"/>
              </a:buClr>
              <a:buFont typeface="Calibri"/>
              <a:buNone/>
              <a:defRPr/>
            </a:lvl4pPr>
            <a:lvl5pPr rtl="0">
              <a:spcBef>
                <a:spcPts val="0"/>
              </a:spcBef>
              <a:buClr>
                <a:schemeClr val="lt1"/>
              </a:buClr>
              <a:buFont typeface="Calibri"/>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dt" idx="10"/>
          </p:nvPr>
        </p:nvSpPr>
        <p:spPr>
          <a:xfrm>
            <a:off x="457200" y="6356350"/>
            <a:ext cx="21335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0" name="Shape 40"/>
          <p:cNvSpPr txBox="1">
            <a:spLocks noGrp="1"/>
          </p:cNvSpPr>
          <p:nvPr>
            <p:ph type="ftr" idx="11"/>
          </p:nvPr>
        </p:nvSpPr>
        <p:spPr>
          <a:xfrm>
            <a:off x="2667000" y="6356350"/>
            <a:ext cx="33527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1" name="Shape 41"/>
          <p:cNvSpPr txBox="1">
            <a:spLocks noGrp="1"/>
          </p:cNvSpPr>
          <p:nvPr>
            <p:ph type="sldNum" idx="12"/>
          </p:nvPr>
        </p:nvSpPr>
        <p:spPr>
          <a:xfrm>
            <a:off x="7924800" y="6356350"/>
            <a:ext cx="762000" cy="365125"/>
          </a:xfrm>
          <a:prstGeom prst="rect">
            <a:avLst/>
          </a:prstGeom>
          <a:noFill/>
          <a:ln>
            <a:noFill/>
          </a:ln>
        </p:spPr>
        <p:txBody>
          <a:bodyPr lIns="0" tIns="0" rIns="0" bIns="0" anchor="b" anchorCtr="0">
            <a:noAutofit/>
          </a:bodyPr>
          <a:lstStyle>
            <a:lvl1pPr marL="0" marR="0" indent="0" algn="r" rtl="0">
              <a:spcBef>
                <a:spcPts val="0"/>
              </a:spcBef>
              <a:buNone/>
              <a:defRPr sz="1200" b="0" i="0" u="none" strike="noStrike" cap="none" baseline="0">
                <a:solidFill>
                  <a:srgbClr val="D2EBEE"/>
                </a:solidFill>
                <a:latin typeface="Constantia"/>
                <a:ea typeface="Constantia"/>
                <a:cs typeface="Constantia"/>
                <a:sym typeface="Constantia"/>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ntent">
    <p:spTree>
      <p:nvGrpSpPr>
        <p:cNvPr id="1" name="Shape 42"/>
        <p:cNvGrpSpPr/>
        <p:nvPr/>
      </p:nvGrpSpPr>
      <p:grpSpPr>
        <a:xfrm>
          <a:off x="0" y="0"/>
          <a:ext cx="0" cy="0"/>
          <a:chOff x="0" y="0"/>
          <a:chExt cx="0" cy="0"/>
        </a:xfrm>
      </p:grpSpPr>
      <p:sp>
        <p:nvSpPr>
          <p:cNvPr id="43" name="Shape 43"/>
          <p:cNvSpPr/>
          <p:nvPr/>
        </p:nvSpPr>
        <p:spPr>
          <a:xfrm>
            <a:off x="558800" y="1000125"/>
            <a:ext cx="8034338" cy="46037"/>
          </a:xfrm>
          <a:prstGeom prst="rect">
            <a:avLst/>
          </a:prstGeom>
          <a:solidFill>
            <a:srgbClr val="720A1D"/>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rgbClr val="720A1D"/>
              </a:solidFill>
              <a:latin typeface="Constantia"/>
              <a:ea typeface="Constantia"/>
              <a:cs typeface="Constantia"/>
              <a:sym typeface="Constantia"/>
            </a:endParaRPr>
          </a:p>
        </p:txBody>
      </p:sp>
      <p:cxnSp>
        <p:nvCxnSpPr>
          <p:cNvPr id="44" name="Shape 44"/>
          <p:cNvCxnSpPr/>
          <p:nvPr/>
        </p:nvCxnSpPr>
        <p:spPr>
          <a:xfrm>
            <a:off x="-74613" y="6524625"/>
            <a:ext cx="9297987" cy="0"/>
          </a:xfrm>
          <a:prstGeom prst="straightConnector1">
            <a:avLst/>
          </a:prstGeom>
          <a:noFill/>
          <a:ln w="9525" cap="flat" cmpd="sng">
            <a:solidFill>
              <a:srgbClr val="720A1D"/>
            </a:solidFill>
            <a:prstDash val="solid"/>
            <a:round/>
            <a:headEnd type="none" w="med" len="med"/>
            <a:tailEnd type="none" w="med" len="med"/>
          </a:ln>
        </p:spPr>
      </p:cxnSp>
      <p:sp>
        <p:nvSpPr>
          <p:cNvPr id="45" name="Shape 45"/>
          <p:cNvSpPr txBox="1">
            <a:spLocks noGrp="1"/>
          </p:cNvSpPr>
          <p:nvPr>
            <p:ph type="body" idx="1"/>
          </p:nvPr>
        </p:nvSpPr>
        <p:spPr>
          <a:xfrm>
            <a:off x="473387" y="1323709"/>
            <a:ext cx="8119751" cy="472149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ctrTitle"/>
          </p:nvPr>
        </p:nvSpPr>
        <p:spPr>
          <a:xfrm>
            <a:off x="473387" y="332313"/>
            <a:ext cx="8120279" cy="723672"/>
          </a:xfrm>
          <a:prstGeom prst="rect">
            <a:avLst/>
          </a:prstGeom>
          <a:noFill/>
          <a:ln>
            <a:noFill/>
          </a:ln>
        </p:spPr>
        <p:txBody>
          <a:bodyPr lIns="91425" tIns="91425" rIns="91425" bIns="91425" anchor="t" anchorCtr="0"/>
          <a:lstStyle>
            <a:lvl1pPr marL="0" marR="0" indent="0" algn="l" rtl="0">
              <a:spcBef>
                <a:spcPts val="0"/>
              </a:spcBef>
              <a:buClr>
                <a:srgbClr val="321B0C"/>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47" name="Shape 47"/>
          <p:cNvSpPr txBox="1">
            <a:spLocks noGrp="1"/>
          </p:cNvSpPr>
          <p:nvPr>
            <p:ph type="sldNum" idx="12"/>
          </p:nvPr>
        </p:nvSpPr>
        <p:spPr>
          <a:xfrm>
            <a:off x="7924800" y="6356350"/>
            <a:ext cx="762000" cy="365125"/>
          </a:xfrm>
          <a:prstGeom prst="rect">
            <a:avLst/>
          </a:prstGeom>
          <a:noFill/>
          <a:ln>
            <a:noFill/>
          </a:ln>
        </p:spPr>
        <p:txBody>
          <a:bodyPr lIns="0" tIns="0" rIns="0" bIns="0" anchor="b" anchorCtr="0">
            <a:noAutofit/>
          </a:bodyPr>
          <a:lstStyle>
            <a:lvl1pPr marL="0" marR="0" indent="0" algn="r" rtl="0">
              <a:spcBef>
                <a:spcPts val="0"/>
              </a:spcBef>
              <a:buNone/>
              <a:defRPr sz="1200" b="0" i="0" u="none" strike="noStrike" cap="none" baseline="0">
                <a:solidFill>
                  <a:srgbClr val="195D75"/>
                </a:solidFill>
                <a:latin typeface="Constantia"/>
                <a:ea typeface="Constantia"/>
                <a:cs typeface="Constantia"/>
                <a:sym typeface="Constantia"/>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704087"/>
            <a:ext cx="8229600" cy="1143000"/>
          </a:xfrm>
          <a:prstGeom prst="rect">
            <a:avLst/>
          </a:prstGeom>
          <a:noFill/>
          <a:ln>
            <a:noFill/>
          </a:ln>
        </p:spPr>
        <p:txBody>
          <a:bodyPr lIns="91425" tIns="91425" rIns="91425" bIns="91425" anchor="b" anchorCtr="0"/>
          <a:lstStyle>
            <a:lvl1pPr algn="l" rtl="0">
              <a:spcBef>
                <a:spcPts val="0"/>
              </a:spcBef>
              <a:buClr>
                <a:schemeClr val="dk2"/>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0" name="Shape 50"/>
          <p:cNvSpPr txBox="1">
            <a:spLocks noGrp="1"/>
          </p:cNvSpPr>
          <p:nvPr>
            <p:ph type="body" idx="1"/>
          </p:nvPr>
        </p:nvSpPr>
        <p:spPr>
          <a:xfrm>
            <a:off x="457200" y="1920084"/>
            <a:ext cx="4038599" cy="443483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2"/>
          </p:nvPr>
        </p:nvSpPr>
        <p:spPr>
          <a:xfrm>
            <a:off x="4648200" y="1920084"/>
            <a:ext cx="4038599" cy="443483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txBox="1">
            <a:spLocks noGrp="1"/>
          </p:cNvSpPr>
          <p:nvPr>
            <p:ph type="dt" idx="10"/>
          </p:nvPr>
        </p:nvSpPr>
        <p:spPr>
          <a:xfrm>
            <a:off x="457200" y="6356350"/>
            <a:ext cx="21335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3" name="Shape 53"/>
          <p:cNvSpPr txBox="1">
            <a:spLocks noGrp="1"/>
          </p:cNvSpPr>
          <p:nvPr>
            <p:ph type="ftr" idx="11"/>
          </p:nvPr>
        </p:nvSpPr>
        <p:spPr>
          <a:xfrm>
            <a:off x="2667000" y="6356350"/>
            <a:ext cx="33527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4" name="Shape 54"/>
          <p:cNvSpPr txBox="1">
            <a:spLocks noGrp="1"/>
          </p:cNvSpPr>
          <p:nvPr>
            <p:ph type="sldNum" idx="12"/>
          </p:nvPr>
        </p:nvSpPr>
        <p:spPr>
          <a:xfrm>
            <a:off x="7924800" y="6356350"/>
            <a:ext cx="762000" cy="365125"/>
          </a:xfrm>
          <a:prstGeom prst="rect">
            <a:avLst/>
          </a:prstGeom>
          <a:noFill/>
          <a:ln>
            <a:noFill/>
          </a:ln>
        </p:spPr>
        <p:txBody>
          <a:bodyPr lIns="0" tIns="0" rIns="0" bIns="0" anchor="b" anchorCtr="0">
            <a:noAutofit/>
          </a:bodyPr>
          <a:lstStyle>
            <a:lvl1pPr marL="0" marR="0" indent="0" algn="r" rtl="0">
              <a:spcBef>
                <a:spcPts val="0"/>
              </a:spcBef>
              <a:buNone/>
              <a:defRPr sz="1200" b="0" i="0" u="none" strike="noStrike" cap="none" baseline="0">
                <a:solidFill>
                  <a:srgbClr val="195D75"/>
                </a:solidFill>
                <a:latin typeface="Constantia"/>
                <a:ea typeface="Constantia"/>
                <a:cs typeface="Constantia"/>
                <a:sym typeface="Constantia"/>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457200" y="704087"/>
            <a:ext cx="8229600" cy="114300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1"/>
          </p:nvPr>
        </p:nvSpPr>
        <p:spPr>
          <a:xfrm>
            <a:off x="457200" y="1855248"/>
            <a:ext cx="4040187" cy="659352"/>
          </a:xfrm>
          <a:prstGeom prst="rect">
            <a:avLst/>
          </a:prstGeom>
          <a:noFill/>
          <a:ln>
            <a:noFill/>
          </a:ln>
        </p:spPr>
        <p:txBody>
          <a:bodyPr lIns="91425" tIns="91425" rIns="91425" bIns="91425" anchor="ctr" anchorCtr="0"/>
          <a:lstStyle>
            <a:lvl1pPr marL="0" indent="0" rtl="0">
              <a:spcBef>
                <a:spcPts val="0"/>
              </a:spcBef>
              <a:buClr>
                <a:schemeClr val="dk2"/>
              </a:buClr>
              <a:buFont typeface="Calibri"/>
              <a:buNone/>
              <a:defRPr/>
            </a:lvl1pPr>
            <a:lvl2pPr rtl="0">
              <a:spcBef>
                <a:spcPts val="0"/>
              </a:spcBef>
              <a:buFont typeface="Calibri"/>
              <a:buNone/>
              <a:defRPr/>
            </a:lvl2pPr>
            <a:lvl3pPr rtl="0">
              <a:spcBef>
                <a:spcPts val="0"/>
              </a:spcBef>
              <a:buFont typeface="Calibri"/>
              <a:buNone/>
              <a:defRPr/>
            </a:lvl3pPr>
            <a:lvl4pPr rtl="0">
              <a:spcBef>
                <a:spcPts val="0"/>
              </a:spcBef>
              <a:buFont typeface="Calibri"/>
              <a:buNone/>
              <a:defRPr/>
            </a:lvl4pPr>
            <a:lvl5pPr rtl="0">
              <a:spcBef>
                <a:spcPts val="0"/>
              </a:spcBef>
              <a:buFont typeface="Calibri"/>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4645025" y="1859757"/>
            <a:ext cx="4041774" cy="654843"/>
          </a:xfrm>
          <a:prstGeom prst="rect">
            <a:avLst/>
          </a:prstGeom>
          <a:noFill/>
          <a:ln>
            <a:noFill/>
          </a:ln>
        </p:spPr>
        <p:txBody>
          <a:bodyPr lIns="91425" tIns="91425" rIns="91425" bIns="91425" anchor="ctr" anchorCtr="0"/>
          <a:lstStyle>
            <a:lvl1pPr marL="0" indent="0" rtl="0">
              <a:spcBef>
                <a:spcPts val="0"/>
              </a:spcBef>
              <a:buClr>
                <a:schemeClr val="dk2"/>
              </a:buClr>
              <a:buFont typeface="Calibri"/>
              <a:buNone/>
              <a:defRPr/>
            </a:lvl1pPr>
            <a:lvl2pPr rtl="0">
              <a:spcBef>
                <a:spcPts val="0"/>
              </a:spcBef>
              <a:buFont typeface="Calibri"/>
              <a:buNone/>
              <a:defRPr/>
            </a:lvl2pPr>
            <a:lvl3pPr rtl="0">
              <a:spcBef>
                <a:spcPts val="0"/>
              </a:spcBef>
              <a:buFont typeface="Calibri"/>
              <a:buNone/>
              <a:defRPr/>
            </a:lvl3pPr>
            <a:lvl4pPr rtl="0">
              <a:spcBef>
                <a:spcPts val="0"/>
              </a:spcBef>
              <a:buFont typeface="Calibri"/>
              <a:buNone/>
              <a:defRPr/>
            </a:lvl4pPr>
            <a:lvl5pPr rtl="0">
              <a:spcBef>
                <a:spcPts val="0"/>
              </a:spcBef>
              <a:buFont typeface="Calibri"/>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3"/>
          </p:nvPr>
        </p:nvSpPr>
        <p:spPr>
          <a:xfrm>
            <a:off x="457200" y="2514600"/>
            <a:ext cx="4040187" cy="384572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4"/>
          </p:nvPr>
        </p:nvSpPr>
        <p:spPr>
          <a:xfrm>
            <a:off x="4645025" y="2514600"/>
            <a:ext cx="4041774" cy="384572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1" name="Shape 61"/>
          <p:cNvSpPr txBox="1">
            <a:spLocks noGrp="1"/>
          </p:cNvSpPr>
          <p:nvPr>
            <p:ph type="dt" idx="10"/>
          </p:nvPr>
        </p:nvSpPr>
        <p:spPr>
          <a:xfrm>
            <a:off x="457200" y="6356350"/>
            <a:ext cx="21335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2" name="Shape 62"/>
          <p:cNvSpPr txBox="1">
            <a:spLocks noGrp="1"/>
          </p:cNvSpPr>
          <p:nvPr>
            <p:ph type="ftr" idx="11"/>
          </p:nvPr>
        </p:nvSpPr>
        <p:spPr>
          <a:xfrm>
            <a:off x="2667000" y="6356350"/>
            <a:ext cx="33527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3" name="Shape 63"/>
          <p:cNvSpPr txBox="1">
            <a:spLocks noGrp="1"/>
          </p:cNvSpPr>
          <p:nvPr>
            <p:ph type="sldNum" idx="12"/>
          </p:nvPr>
        </p:nvSpPr>
        <p:spPr>
          <a:xfrm>
            <a:off x="7924800" y="6356350"/>
            <a:ext cx="762000" cy="365125"/>
          </a:xfrm>
          <a:prstGeom prst="rect">
            <a:avLst/>
          </a:prstGeom>
          <a:noFill/>
          <a:ln>
            <a:noFill/>
          </a:ln>
        </p:spPr>
        <p:txBody>
          <a:bodyPr lIns="0" tIns="0" rIns="0" bIns="0" anchor="b" anchorCtr="0">
            <a:noAutofit/>
          </a:bodyPr>
          <a:lstStyle>
            <a:lvl1pPr marL="0" marR="0" indent="0" algn="r" rtl="0">
              <a:spcBef>
                <a:spcPts val="0"/>
              </a:spcBef>
              <a:buNone/>
              <a:defRPr sz="1200" b="0" i="0" u="none" strike="noStrike" cap="none" baseline="0">
                <a:solidFill>
                  <a:srgbClr val="195D75"/>
                </a:solidFill>
                <a:latin typeface="Constantia"/>
                <a:ea typeface="Constantia"/>
                <a:cs typeface="Constantia"/>
                <a:sym typeface="Constantia"/>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457200" y="704087"/>
            <a:ext cx="8305799" cy="1143000"/>
          </a:xfrm>
          <a:prstGeom prst="rect">
            <a:avLst/>
          </a:prstGeom>
          <a:noFill/>
          <a:ln>
            <a:noFill/>
          </a:ln>
        </p:spPr>
        <p:txBody>
          <a:bodyPr lIns="91425" tIns="91425" rIns="91425" bIns="91425" anchor="b" anchorCtr="0"/>
          <a:lstStyle>
            <a:lvl1pPr algn="l" rtl="0">
              <a:spcBef>
                <a:spcPts val="0"/>
              </a:spcBef>
              <a:buClr>
                <a:schemeClr val="dk2"/>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txBox="1">
            <a:spLocks noGrp="1"/>
          </p:cNvSpPr>
          <p:nvPr>
            <p:ph type="dt" idx="10"/>
          </p:nvPr>
        </p:nvSpPr>
        <p:spPr>
          <a:xfrm>
            <a:off x="457200" y="6356350"/>
            <a:ext cx="21335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7" name="Shape 67"/>
          <p:cNvSpPr txBox="1">
            <a:spLocks noGrp="1"/>
          </p:cNvSpPr>
          <p:nvPr>
            <p:ph type="ftr" idx="11"/>
          </p:nvPr>
        </p:nvSpPr>
        <p:spPr>
          <a:xfrm>
            <a:off x="2667000" y="6356350"/>
            <a:ext cx="33527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8" name="Shape 68"/>
          <p:cNvSpPr txBox="1">
            <a:spLocks noGrp="1"/>
          </p:cNvSpPr>
          <p:nvPr>
            <p:ph type="sldNum" idx="12"/>
          </p:nvPr>
        </p:nvSpPr>
        <p:spPr>
          <a:xfrm>
            <a:off x="7924800" y="6356350"/>
            <a:ext cx="762000" cy="365125"/>
          </a:xfrm>
          <a:prstGeom prst="rect">
            <a:avLst/>
          </a:prstGeom>
          <a:noFill/>
          <a:ln>
            <a:noFill/>
          </a:ln>
        </p:spPr>
        <p:txBody>
          <a:bodyPr lIns="0" tIns="0" rIns="0" bIns="0" anchor="b" anchorCtr="0">
            <a:noAutofit/>
          </a:bodyPr>
          <a:lstStyle>
            <a:lvl1pPr marL="0" marR="0" indent="0" algn="r" rtl="0">
              <a:spcBef>
                <a:spcPts val="0"/>
              </a:spcBef>
              <a:buNone/>
              <a:defRPr sz="1200" b="0" i="0" u="none" strike="noStrike" cap="none" baseline="0">
                <a:solidFill>
                  <a:srgbClr val="195D75"/>
                </a:solidFill>
                <a:latin typeface="Constantia"/>
                <a:ea typeface="Constantia"/>
                <a:cs typeface="Constantia"/>
                <a:sym typeface="Constantia"/>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685800" y="514352"/>
            <a:ext cx="2743199" cy="1162049"/>
          </a:xfrm>
          <a:prstGeom prst="rect">
            <a:avLst/>
          </a:prstGeom>
          <a:noFill/>
          <a:ln>
            <a:noFill/>
          </a:ln>
        </p:spPr>
        <p:txBody>
          <a:bodyPr lIns="91425" tIns="91425" rIns="91425" bIns="91425" anchor="b" anchorCtr="0"/>
          <a:lstStyle>
            <a:lvl1pPr algn="l" rtl="0">
              <a:spcBef>
                <a:spcPts val="0"/>
              </a:spcBef>
              <a:buClr>
                <a:schemeClr val="dk2"/>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txBox="1">
            <a:spLocks noGrp="1"/>
          </p:cNvSpPr>
          <p:nvPr>
            <p:ph type="body" idx="1"/>
          </p:nvPr>
        </p:nvSpPr>
        <p:spPr>
          <a:xfrm>
            <a:off x="685800" y="1676400"/>
            <a:ext cx="2743199" cy="4572000"/>
          </a:xfrm>
          <a:prstGeom prst="rect">
            <a:avLst/>
          </a:prstGeom>
          <a:noFill/>
          <a:ln>
            <a:noFill/>
          </a:ln>
        </p:spPr>
        <p:txBody>
          <a:bodyPr lIns="91425" tIns="91425" rIns="91425" bIns="91425" anchor="t" anchorCtr="0"/>
          <a:lstStyle>
            <a:lvl1pPr marL="0" indent="0" algn="l" rtl="0">
              <a:spcBef>
                <a:spcPts val="0"/>
              </a:spcBef>
              <a:buFont typeface="Calibri"/>
              <a:buNone/>
              <a:defRPr/>
            </a:lvl1pPr>
            <a:lvl2pPr indent="0" algn="l" rtl="0">
              <a:spcBef>
                <a:spcPts val="0"/>
              </a:spcBef>
              <a:buFont typeface="Calibri"/>
              <a:buNone/>
              <a:defRPr/>
            </a:lvl2pPr>
            <a:lvl3pPr indent="0" algn="l" rtl="0">
              <a:spcBef>
                <a:spcPts val="0"/>
              </a:spcBef>
              <a:buFont typeface="Calibri"/>
              <a:buNone/>
              <a:defRPr/>
            </a:lvl3pPr>
            <a:lvl4pPr indent="0" algn="l" rtl="0">
              <a:spcBef>
                <a:spcPts val="0"/>
              </a:spcBef>
              <a:buFont typeface="Calibri"/>
              <a:buNone/>
              <a:defRPr/>
            </a:lvl4pPr>
            <a:lvl5pPr indent="0" algn="l" rtl="0">
              <a:spcBef>
                <a:spcPts val="0"/>
              </a:spcBef>
              <a:buFont typeface="Calibri"/>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2" name="Shape 72"/>
          <p:cNvSpPr txBox="1">
            <a:spLocks noGrp="1"/>
          </p:cNvSpPr>
          <p:nvPr>
            <p:ph type="body" idx="2"/>
          </p:nvPr>
        </p:nvSpPr>
        <p:spPr>
          <a:xfrm>
            <a:off x="3575050" y="1676400"/>
            <a:ext cx="5111750" cy="45720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dt" idx="10"/>
          </p:nvPr>
        </p:nvSpPr>
        <p:spPr>
          <a:xfrm>
            <a:off x="457200" y="6356350"/>
            <a:ext cx="21335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4" name="Shape 74"/>
          <p:cNvSpPr txBox="1">
            <a:spLocks noGrp="1"/>
          </p:cNvSpPr>
          <p:nvPr>
            <p:ph type="ftr" idx="11"/>
          </p:nvPr>
        </p:nvSpPr>
        <p:spPr>
          <a:xfrm>
            <a:off x="2667000" y="6356350"/>
            <a:ext cx="33527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5" name="Shape 75"/>
          <p:cNvSpPr txBox="1">
            <a:spLocks noGrp="1"/>
          </p:cNvSpPr>
          <p:nvPr>
            <p:ph type="sldNum" idx="12"/>
          </p:nvPr>
        </p:nvSpPr>
        <p:spPr>
          <a:xfrm>
            <a:off x="7924800" y="6356350"/>
            <a:ext cx="762000" cy="365125"/>
          </a:xfrm>
          <a:prstGeom prst="rect">
            <a:avLst/>
          </a:prstGeom>
          <a:noFill/>
          <a:ln>
            <a:noFill/>
          </a:ln>
        </p:spPr>
        <p:txBody>
          <a:bodyPr lIns="0" tIns="0" rIns="0" bIns="0" anchor="b" anchorCtr="0">
            <a:noAutofit/>
          </a:bodyPr>
          <a:lstStyle>
            <a:lvl1pPr marL="0" marR="0" indent="0" algn="r" rtl="0">
              <a:spcBef>
                <a:spcPts val="0"/>
              </a:spcBef>
              <a:buNone/>
              <a:defRPr sz="1200" b="0" i="0" u="none" strike="noStrike" cap="none" baseline="0">
                <a:solidFill>
                  <a:srgbClr val="195D75"/>
                </a:solidFill>
                <a:latin typeface="Constantia"/>
                <a:ea typeface="Constantia"/>
                <a:cs typeface="Constantia"/>
                <a:sym typeface="Constantia"/>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tile tx="0" ty="0" sx="65000" sy="65000" flip="none" algn="tl"/>
        </a:blipFill>
        <a:effectLst/>
      </p:bgPr>
    </p:bg>
    <p:spTree>
      <p:nvGrpSpPr>
        <p:cNvPr id="1" name="Shape 8"/>
        <p:cNvGrpSpPr/>
        <p:nvPr/>
      </p:nvGrpSpPr>
      <p:grpSpPr>
        <a:xfrm>
          <a:off x="0" y="0"/>
          <a:ext cx="0" cy="0"/>
          <a:chOff x="0" y="0"/>
          <a:chExt cx="0" cy="0"/>
        </a:xfrm>
      </p:grpSpPr>
      <p:sp>
        <p:nvSpPr>
          <p:cNvPr id="9" name="Shape 9"/>
          <p:cNvSpPr/>
          <p:nvPr/>
        </p:nvSpPr>
        <p:spPr>
          <a:xfrm>
            <a:off x="-9525" y="-7144"/>
            <a:ext cx="9163050" cy="1041400"/>
          </a:xfrm>
          <a:custGeom>
            <a:avLst/>
            <a:gdLst/>
            <a:ahLst/>
            <a:cxnLst/>
            <a:rect l="0" t="0" r="0" b="0"/>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1476AB">
                  <a:alpha val="44705"/>
                </a:srgbClr>
              </a:gs>
              <a:gs pos="100000">
                <a:srgbClr val="0CE0EC">
                  <a:alpha val="54901"/>
                </a:srgbClr>
              </a:gs>
            </a:gsLst>
            <a:lin ang="5400000" scaled="0"/>
          </a:grad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onstantia"/>
              <a:ea typeface="Constantia"/>
              <a:cs typeface="Constantia"/>
              <a:sym typeface="Constantia"/>
            </a:endParaRPr>
          </a:p>
        </p:txBody>
      </p:sp>
      <p:sp>
        <p:nvSpPr>
          <p:cNvPr id="10" name="Shape 10"/>
          <p:cNvSpPr/>
          <p:nvPr/>
        </p:nvSpPr>
        <p:spPr>
          <a:xfrm>
            <a:off x="4381500" y="-7144"/>
            <a:ext cx="4762500" cy="638174"/>
          </a:xfrm>
          <a:custGeom>
            <a:avLst/>
            <a:gdLst/>
            <a:ahLst/>
            <a:cxnLst/>
            <a:rect l="0" t="0" r="0" b="0"/>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18A7B0">
                  <a:alpha val="29803"/>
                </a:srgbClr>
              </a:gs>
              <a:gs pos="80000">
                <a:srgbClr val="0993DD">
                  <a:alpha val="44705"/>
                </a:srgbClr>
              </a:gs>
              <a:gs pos="100000">
                <a:srgbClr val="0993DD">
                  <a:alpha val="44705"/>
                </a:srgbClr>
              </a:gs>
            </a:gsLst>
            <a:lin ang="5400000" scaled="0"/>
          </a:grad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onstantia"/>
              <a:ea typeface="Constantia"/>
              <a:cs typeface="Constantia"/>
              <a:sym typeface="Constantia"/>
            </a:endParaRPr>
          </a:p>
        </p:txBody>
      </p:sp>
      <p:sp>
        <p:nvSpPr>
          <p:cNvPr id="11" name="Shape 11"/>
          <p:cNvSpPr txBox="1">
            <a:spLocks noGrp="1"/>
          </p:cNvSpPr>
          <p:nvPr>
            <p:ph type="title"/>
          </p:nvPr>
        </p:nvSpPr>
        <p:spPr>
          <a:xfrm>
            <a:off x="457200" y="704087"/>
            <a:ext cx="8229600" cy="1143000"/>
          </a:xfrm>
          <a:prstGeom prst="rect">
            <a:avLst/>
          </a:prstGeom>
          <a:noFill/>
          <a:ln>
            <a:noFill/>
          </a:ln>
        </p:spPr>
        <p:txBody>
          <a:bodyPr lIns="91425" tIns="91425" rIns="91425" bIns="91425" anchor="b" anchorCtr="0"/>
          <a:lstStyle>
            <a:lvl1pPr marL="0" marR="0" indent="0" algn="l" rtl="0">
              <a:spcBef>
                <a:spcPts val="0"/>
              </a:spcBef>
              <a:buClr>
                <a:schemeClr val="dk2"/>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2" name="Shape 12"/>
          <p:cNvSpPr txBox="1">
            <a:spLocks noGrp="1"/>
          </p:cNvSpPr>
          <p:nvPr>
            <p:ph type="body" idx="1"/>
          </p:nvPr>
        </p:nvSpPr>
        <p:spPr>
          <a:xfrm>
            <a:off x="457200" y="1935480"/>
            <a:ext cx="8229600" cy="4389119"/>
          </a:xfrm>
          <a:prstGeom prst="rect">
            <a:avLst/>
          </a:prstGeom>
          <a:noFill/>
          <a:ln>
            <a:noFill/>
          </a:ln>
        </p:spPr>
        <p:txBody>
          <a:bodyPr lIns="91425" tIns="91425" rIns="91425" bIns="91425" anchor="t" anchorCtr="0"/>
          <a:lstStyle>
            <a:lvl1pPr marL="274320" marR="0" indent="-117475" algn="l" rtl="0">
              <a:spcBef>
                <a:spcPts val="520"/>
              </a:spcBef>
              <a:buClr>
                <a:schemeClr val="accent3"/>
              </a:buClr>
              <a:buFont typeface="Noto Symbol"/>
              <a:buChar char="●"/>
              <a:defRPr/>
            </a:lvl1pPr>
            <a:lvl2pPr marL="640080" marR="0" indent="-129540" algn="l" rtl="0">
              <a:spcBef>
                <a:spcPts val="480"/>
              </a:spcBef>
              <a:buClr>
                <a:schemeClr val="accent1"/>
              </a:buClr>
              <a:buFont typeface="Noto Symbol"/>
              <a:buChar char="●"/>
              <a:defRPr/>
            </a:lvl2pPr>
            <a:lvl3pPr marL="914400" marR="0" indent="-160655" algn="l" rtl="0">
              <a:spcBef>
                <a:spcPts val="420"/>
              </a:spcBef>
              <a:buClr>
                <a:schemeClr val="accent2"/>
              </a:buClr>
              <a:buFont typeface="Noto Symbol"/>
              <a:buChar char="●"/>
              <a:defRPr/>
            </a:lvl3pPr>
            <a:lvl4pPr marL="1188720" marR="0" indent="-128269" algn="l" rtl="0">
              <a:spcBef>
                <a:spcPts val="400"/>
              </a:spcBef>
              <a:buClr>
                <a:schemeClr val="accent3"/>
              </a:buClr>
              <a:buFont typeface="Noto Symbol"/>
              <a:buChar char="●"/>
              <a:defRPr/>
            </a:lvl4pPr>
            <a:lvl5pPr marL="1463040" marR="0" indent="-135889" algn="l" rtl="0">
              <a:spcBef>
                <a:spcPts val="400"/>
              </a:spcBef>
              <a:buClr>
                <a:schemeClr val="accent4"/>
              </a:buClr>
              <a:buFont typeface="Noto Symbol"/>
              <a:buChar char="●"/>
              <a:defRPr/>
            </a:lvl5pPr>
            <a:lvl6pPr marL="1737360" marR="0" indent="-121920" algn="l" rtl="0">
              <a:spcBef>
                <a:spcPts val="360"/>
              </a:spcBef>
              <a:buClr>
                <a:schemeClr val="accent5"/>
              </a:buClr>
              <a:buFont typeface="Noto Symbol"/>
              <a:buChar char="●"/>
              <a:defRPr/>
            </a:lvl6pPr>
            <a:lvl7pPr marL="1920240" marR="0" indent="-111760" algn="l" rtl="0">
              <a:spcBef>
                <a:spcPts val="320"/>
              </a:spcBef>
              <a:buClr>
                <a:schemeClr val="accent6"/>
              </a:buClr>
              <a:buFont typeface="Noto Symbol"/>
              <a:buChar char="●"/>
              <a:defRPr/>
            </a:lvl7pPr>
            <a:lvl8pPr marL="2194560" marR="0" indent="-86360" algn="l" rtl="0">
              <a:spcBef>
                <a:spcPts val="320"/>
              </a:spcBef>
              <a:buClr>
                <a:schemeClr val="dk2"/>
              </a:buClr>
              <a:buFont typeface="Constantia"/>
              <a:buChar char="•"/>
              <a:defRPr/>
            </a:lvl8pPr>
            <a:lvl9pPr marL="2468880" marR="0" indent="-93979" algn="l" rtl="0">
              <a:spcBef>
                <a:spcPts val="280"/>
              </a:spcBef>
              <a:buClr>
                <a:schemeClr val="dk2"/>
              </a:buClr>
              <a:buFont typeface="Constantia"/>
              <a:buChar char="•"/>
              <a:defRPr/>
            </a:lvl9pPr>
          </a:lstStyle>
          <a:p>
            <a:endParaRPr/>
          </a:p>
        </p:txBody>
      </p:sp>
      <p:sp>
        <p:nvSpPr>
          <p:cNvPr id="13" name="Shape 13"/>
          <p:cNvSpPr txBox="1">
            <a:spLocks noGrp="1"/>
          </p:cNvSpPr>
          <p:nvPr>
            <p:ph type="dt" idx="10"/>
          </p:nvPr>
        </p:nvSpPr>
        <p:spPr>
          <a:xfrm>
            <a:off x="457200" y="6356350"/>
            <a:ext cx="21335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4" name="Shape 14"/>
          <p:cNvSpPr txBox="1">
            <a:spLocks noGrp="1"/>
          </p:cNvSpPr>
          <p:nvPr>
            <p:ph type="ftr" idx="11"/>
          </p:nvPr>
        </p:nvSpPr>
        <p:spPr>
          <a:xfrm>
            <a:off x="2667000" y="6356350"/>
            <a:ext cx="33527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5" name="Shape 15"/>
          <p:cNvSpPr txBox="1">
            <a:spLocks noGrp="1"/>
          </p:cNvSpPr>
          <p:nvPr>
            <p:ph type="sldNum" idx="12"/>
          </p:nvPr>
        </p:nvSpPr>
        <p:spPr>
          <a:xfrm>
            <a:off x="7924800" y="6356350"/>
            <a:ext cx="762000" cy="365125"/>
          </a:xfrm>
          <a:prstGeom prst="rect">
            <a:avLst/>
          </a:prstGeom>
          <a:noFill/>
          <a:ln>
            <a:noFill/>
          </a:ln>
        </p:spPr>
        <p:txBody>
          <a:bodyPr lIns="0" tIns="0" rIns="0" bIns="0" anchor="b" anchorCtr="0">
            <a:noAutofit/>
          </a:bodyPr>
          <a:lstStyle>
            <a:lvl1pPr marL="0" marR="0" indent="0" algn="r" rtl="0">
              <a:spcBef>
                <a:spcPts val="0"/>
              </a:spcBef>
              <a:buNone/>
              <a:defRPr sz="1200" b="0" i="0" u="none" strike="noStrike" cap="none" baseline="0">
                <a:solidFill>
                  <a:srgbClr val="195D75"/>
                </a:solidFill>
                <a:latin typeface="Constantia"/>
                <a:ea typeface="Constantia"/>
                <a:cs typeface="Constantia"/>
                <a:sym typeface="Constantia"/>
              </a:defRPr>
            </a:lvl1pPr>
          </a:lstStyle>
          <a:p>
            <a:pPr marL="0" lvl="0" indent="0">
              <a:spcBef>
                <a:spcPts val="0"/>
              </a:spcBef>
              <a:buSzPct val="25000"/>
              <a:buNone/>
            </a:pPr>
            <a:fld id="{00000000-1234-1234-1234-123412341234}" type="slidenum">
              <a:rPr lang="en-US"/>
              <a:t>‹#›</a:t>
            </a:fld>
            <a:endParaRPr lang="en-US"/>
          </a:p>
        </p:txBody>
      </p:sp>
      <p:grpSp>
        <p:nvGrpSpPr>
          <p:cNvPr id="16" name="Shape 16"/>
          <p:cNvGrpSpPr/>
          <p:nvPr/>
        </p:nvGrpSpPr>
        <p:grpSpPr>
          <a:xfrm>
            <a:off x="-29294" y="-16113"/>
            <a:ext cx="9198254" cy="1086266"/>
            <a:chOff x="-29322" y="-1971"/>
            <a:chExt cx="9198254" cy="1086266"/>
          </a:xfrm>
        </p:grpSpPr>
        <p:sp>
          <p:nvSpPr>
            <p:cNvPr id="17" name="Shape 17"/>
            <p:cNvSpPr/>
            <p:nvPr/>
          </p:nvSpPr>
          <p:spPr>
            <a:xfrm rot="-164307">
              <a:off x="-19044" y="216549"/>
              <a:ext cx="9163050" cy="649224"/>
            </a:xfrm>
            <a:custGeom>
              <a:avLst/>
              <a:gdLst/>
              <a:ahLst/>
              <a:cxnLst/>
              <a:rect l="0" t="0" r="0" b="0"/>
              <a:pathLst>
                <a:path w="5772" h="1055" extrusionOk="0">
                  <a:moveTo>
                    <a:pt x="0" y="966"/>
                  </a:moveTo>
                  <a:cubicBezTo>
                    <a:pt x="282" y="738"/>
                    <a:pt x="923" y="275"/>
                    <a:pt x="1608" y="282"/>
                  </a:cubicBezTo>
                  <a:cubicBezTo>
                    <a:pt x="2293" y="289"/>
                    <a:pt x="3416" y="1055"/>
                    <a:pt x="4110" y="1008"/>
                  </a:cubicBezTo>
                  <a:cubicBezTo>
                    <a:pt x="4804" y="961"/>
                    <a:pt x="5426" y="210"/>
                    <a:pt x="5772" y="0"/>
                  </a:cubicBezTo>
                </a:path>
              </a:pathLst>
            </a:custGeom>
            <a:noFill/>
            <a:ln w="10775" cap="flat" cmpd="sng">
              <a:solidFill>
                <a:srgbClr val="33B7BF"/>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onstantia"/>
                <a:ea typeface="Constantia"/>
                <a:cs typeface="Constantia"/>
                <a:sym typeface="Constantia"/>
              </a:endParaRPr>
            </a:p>
          </p:txBody>
        </p:sp>
        <p:sp>
          <p:nvSpPr>
            <p:cNvPr id="18" name="Shape 18"/>
            <p:cNvSpPr/>
            <p:nvPr/>
          </p:nvSpPr>
          <p:spPr>
            <a:xfrm rot="-164308">
              <a:off x="-14309" y="290002"/>
              <a:ext cx="9175811" cy="530351"/>
            </a:xfrm>
            <a:custGeom>
              <a:avLst/>
              <a:gdLst/>
              <a:ahLst/>
              <a:cxnLst/>
              <a:rect l="0" t="0" r="0" b="0"/>
              <a:pathLst>
                <a:path w="5766" h="854" extrusionOk="0">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solidFill>
                <a:schemeClr val="accent4"/>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onstantia"/>
                <a:ea typeface="Constantia"/>
                <a:cs typeface="Constantia"/>
                <a:sym typeface="Constantia"/>
              </a:endParaRPr>
            </a:p>
          </p:txBody>
        </p:sp>
      </p:grpSp>
      <p:pic>
        <p:nvPicPr>
          <p:cNvPr id="19" name="Shape 19"/>
          <p:cNvPicPr preferRelativeResize="0"/>
          <p:nvPr/>
        </p:nvPicPr>
        <p:blipFill rotWithShape="1">
          <a:blip r:embed="rId15">
            <a:alphaModFix/>
          </a:blip>
          <a:srcRect/>
          <a:stretch/>
        </p:blipFill>
        <p:spPr>
          <a:xfrm>
            <a:off x="6248398" y="6101301"/>
            <a:ext cx="2461952" cy="75669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1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4.jpg"/></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7.jpg"/><Relationship Id="rId4" Type="http://schemas.openxmlformats.org/officeDocument/2006/relationships/image" Target="../media/image56.jpg"/></Relationships>
</file>

<file path=ppt/slides/_rels/slide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image" Target="../media/image69.jpg"/><Relationship Id="rId18" Type="http://schemas.openxmlformats.org/officeDocument/2006/relationships/image" Target="../media/image74.jpg"/><Relationship Id="rId26" Type="http://schemas.openxmlformats.org/officeDocument/2006/relationships/image" Target="../media/image82.jpg"/><Relationship Id="rId3" Type="http://schemas.openxmlformats.org/officeDocument/2006/relationships/image" Target="../media/image59.jpg"/><Relationship Id="rId21" Type="http://schemas.openxmlformats.org/officeDocument/2006/relationships/image" Target="../media/image77.jpg"/><Relationship Id="rId7" Type="http://schemas.openxmlformats.org/officeDocument/2006/relationships/image" Target="../media/image63.jpg"/><Relationship Id="rId12" Type="http://schemas.openxmlformats.org/officeDocument/2006/relationships/image" Target="../media/image68.jpg"/><Relationship Id="rId17" Type="http://schemas.openxmlformats.org/officeDocument/2006/relationships/image" Target="../media/image73.jpg"/><Relationship Id="rId25" Type="http://schemas.openxmlformats.org/officeDocument/2006/relationships/image" Target="../media/image81.jpg"/><Relationship Id="rId2" Type="http://schemas.openxmlformats.org/officeDocument/2006/relationships/notesSlide" Target="../notesSlides/notesSlide19.xml"/><Relationship Id="rId16" Type="http://schemas.openxmlformats.org/officeDocument/2006/relationships/image" Target="../media/image72.jpg"/><Relationship Id="rId20" Type="http://schemas.openxmlformats.org/officeDocument/2006/relationships/image" Target="../media/image76.jpg"/><Relationship Id="rId29" Type="http://schemas.openxmlformats.org/officeDocument/2006/relationships/image" Target="../media/image85.jp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jpg"/><Relationship Id="rId24" Type="http://schemas.openxmlformats.org/officeDocument/2006/relationships/image" Target="../media/image80.png"/><Relationship Id="rId5" Type="http://schemas.openxmlformats.org/officeDocument/2006/relationships/image" Target="../media/image61.jpg"/><Relationship Id="rId15" Type="http://schemas.openxmlformats.org/officeDocument/2006/relationships/image" Target="../media/image71.jpg"/><Relationship Id="rId23" Type="http://schemas.openxmlformats.org/officeDocument/2006/relationships/image" Target="../media/image79.jpg"/><Relationship Id="rId28" Type="http://schemas.openxmlformats.org/officeDocument/2006/relationships/image" Target="../media/image84.jpg"/><Relationship Id="rId10" Type="http://schemas.openxmlformats.org/officeDocument/2006/relationships/image" Target="../media/image66.jpg"/><Relationship Id="rId19" Type="http://schemas.openxmlformats.org/officeDocument/2006/relationships/image" Target="../media/image75.jpg"/><Relationship Id="rId4" Type="http://schemas.openxmlformats.org/officeDocument/2006/relationships/image" Target="../media/image60.jpg"/><Relationship Id="rId9" Type="http://schemas.openxmlformats.org/officeDocument/2006/relationships/image" Target="../media/image65.jpg"/><Relationship Id="rId14" Type="http://schemas.openxmlformats.org/officeDocument/2006/relationships/image" Target="../media/image70.jpg"/><Relationship Id="rId22" Type="http://schemas.openxmlformats.org/officeDocument/2006/relationships/image" Target="../media/image78.jpg"/><Relationship Id="rId27" Type="http://schemas.openxmlformats.org/officeDocument/2006/relationships/image" Target="../media/image83.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4.jpg"/><Relationship Id="rId7" Type="http://schemas.openxmlformats.org/officeDocument/2006/relationships/image" Target="../media/image69.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8.jpg"/><Relationship Id="rId11" Type="http://schemas.openxmlformats.org/officeDocument/2006/relationships/image" Target="../media/image75.jpg"/><Relationship Id="rId5" Type="http://schemas.openxmlformats.org/officeDocument/2006/relationships/image" Target="../media/image67.jpg"/><Relationship Id="rId10" Type="http://schemas.openxmlformats.org/officeDocument/2006/relationships/image" Target="../media/image72.jpg"/><Relationship Id="rId4" Type="http://schemas.openxmlformats.org/officeDocument/2006/relationships/image" Target="../media/image66.jpg"/><Relationship Id="rId9" Type="http://schemas.openxmlformats.org/officeDocument/2006/relationships/image" Target="../media/image86.jpg"/></Relationships>
</file>

<file path=ppt/slides/_rels/slide2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9.jpg"/><Relationship Id="rId4" Type="http://schemas.openxmlformats.org/officeDocument/2006/relationships/image" Target="../media/image88.jpg"/></Relationships>
</file>

<file path=ppt/slides/_rels/slide2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2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9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jpg"/><Relationship Id="rId12"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g"/><Relationship Id="rId11" Type="http://schemas.openxmlformats.org/officeDocument/2006/relationships/image" Target="../media/image27.jpg"/><Relationship Id="rId5" Type="http://schemas.openxmlformats.org/officeDocument/2006/relationships/image" Target="../media/image21.jp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Shape 101"/>
          <p:cNvSpPr txBox="1">
            <a:spLocks noGrp="1"/>
          </p:cNvSpPr>
          <p:nvPr>
            <p:ph type="subTitle" idx="4294967295"/>
          </p:nvPr>
        </p:nvSpPr>
        <p:spPr>
          <a:xfrm>
            <a:off x="1289050" y="3657600"/>
            <a:ext cx="7854950" cy="1752600"/>
          </a:xfrm>
          <a:prstGeom prst="rect">
            <a:avLst/>
          </a:prstGeom>
          <a:noFill/>
          <a:ln>
            <a:noFill/>
          </a:ln>
        </p:spPr>
        <p:txBody>
          <a:bodyPr lIns="0" tIns="45700" rIns="18275" bIns="45700" anchor="t" anchorCtr="0">
            <a:noAutofit/>
          </a:bodyPr>
          <a:lstStyle/>
          <a:p>
            <a:pPr marL="0" marR="45720" lvl="0" indent="0" algn="r" rtl="0">
              <a:spcBef>
                <a:spcPts val="0"/>
              </a:spcBef>
              <a:buClr>
                <a:schemeClr val="accent3"/>
              </a:buClr>
              <a:buSzPct val="25000"/>
              <a:buFont typeface="Noto Symbol"/>
              <a:buNone/>
            </a:pPr>
            <a:r>
              <a:rPr lang="en-US" sz="2400" b="0" i="0" u="none" strike="noStrike" cap="none" baseline="0" dirty="0" err="1">
                <a:solidFill>
                  <a:schemeClr val="tx1"/>
                </a:solidFill>
                <a:latin typeface="Calibri"/>
                <a:ea typeface="Calibri"/>
                <a:cs typeface="Calibri"/>
                <a:sym typeface="Calibri"/>
              </a:rPr>
              <a:t>Hội</a:t>
            </a:r>
            <a:r>
              <a:rPr lang="en-US" sz="2400" b="0" i="0" u="none" strike="noStrike" cap="none" baseline="0" dirty="0">
                <a:solidFill>
                  <a:schemeClr val="tx1"/>
                </a:solidFill>
                <a:latin typeface="Calibri"/>
                <a:ea typeface="Calibri"/>
                <a:cs typeface="Calibri"/>
                <a:sym typeface="Calibri"/>
              </a:rPr>
              <a:t> </a:t>
            </a:r>
            <a:r>
              <a:rPr lang="en-US" sz="2400" b="0" i="0" u="none" strike="noStrike" cap="none" baseline="0" dirty="0" err="1">
                <a:solidFill>
                  <a:schemeClr val="tx1"/>
                </a:solidFill>
                <a:latin typeface="Calibri"/>
                <a:ea typeface="Calibri"/>
                <a:cs typeface="Calibri"/>
                <a:sym typeface="Calibri"/>
              </a:rPr>
              <a:t>thảo</a:t>
            </a:r>
            <a:r>
              <a:rPr lang="en-US" sz="2400" b="0" i="0" u="none" strike="noStrike" cap="none" baseline="0" dirty="0">
                <a:solidFill>
                  <a:schemeClr val="tx1"/>
                </a:solidFill>
                <a:latin typeface="Calibri"/>
                <a:ea typeface="Calibri"/>
                <a:cs typeface="Calibri"/>
                <a:sym typeface="Calibri"/>
              </a:rPr>
              <a:t> “</a:t>
            </a:r>
            <a:r>
              <a:rPr lang="en-US" sz="2400" b="0" i="0" u="none" strike="noStrike" cap="none" baseline="0" dirty="0" err="1">
                <a:solidFill>
                  <a:schemeClr val="tx1"/>
                </a:solidFill>
                <a:latin typeface="Calibri"/>
                <a:ea typeface="Calibri"/>
                <a:cs typeface="Calibri"/>
                <a:sym typeface="Calibri"/>
              </a:rPr>
              <a:t>Tăng</a:t>
            </a:r>
            <a:r>
              <a:rPr lang="en-US" sz="2400" b="0" i="0" u="none" strike="noStrike" cap="none" baseline="0" dirty="0">
                <a:solidFill>
                  <a:schemeClr val="tx1"/>
                </a:solidFill>
                <a:latin typeface="Calibri"/>
                <a:ea typeface="Calibri"/>
                <a:cs typeface="Calibri"/>
                <a:sym typeface="Calibri"/>
              </a:rPr>
              <a:t> </a:t>
            </a:r>
            <a:r>
              <a:rPr lang="en-US" sz="2400" b="0" i="0" u="none" strike="noStrike" cap="none" baseline="0" dirty="0" err="1">
                <a:solidFill>
                  <a:schemeClr val="tx1"/>
                </a:solidFill>
                <a:latin typeface="Calibri"/>
                <a:ea typeface="Calibri"/>
                <a:cs typeface="Calibri"/>
                <a:sym typeface="Calibri"/>
              </a:rPr>
              <a:t>cường</a:t>
            </a:r>
            <a:r>
              <a:rPr lang="en-US" sz="2400" b="0" i="0" u="none" strike="noStrike" cap="none" baseline="0" dirty="0">
                <a:solidFill>
                  <a:schemeClr val="tx1"/>
                </a:solidFill>
                <a:latin typeface="Calibri"/>
                <a:ea typeface="Calibri"/>
                <a:cs typeface="Calibri"/>
                <a:sym typeface="Calibri"/>
              </a:rPr>
              <a:t> </a:t>
            </a:r>
            <a:r>
              <a:rPr lang="en-US" sz="2400" b="0" i="0" u="none" strike="noStrike" cap="none" baseline="0" dirty="0" err="1">
                <a:solidFill>
                  <a:schemeClr val="tx1"/>
                </a:solidFill>
                <a:latin typeface="Calibri"/>
                <a:ea typeface="Calibri"/>
                <a:cs typeface="Calibri"/>
                <a:sym typeface="Calibri"/>
              </a:rPr>
              <a:t>xử</a:t>
            </a:r>
            <a:r>
              <a:rPr lang="en-US" sz="2400" b="0" i="0" u="none" strike="noStrike" cap="none" baseline="0" dirty="0">
                <a:solidFill>
                  <a:schemeClr val="tx1"/>
                </a:solidFill>
                <a:latin typeface="Calibri"/>
                <a:ea typeface="Calibri"/>
                <a:cs typeface="Calibri"/>
                <a:sym typeface="Calibri"/>
              </a:rPr>
              <a:t> </a:t>
            </a:r>
            <a:r>
              <a:rPr lang="en-US" sz="2400" b="0" i="0" u="none" strike="noStrike" cap="none" baseline="0" dirty="0" err="1">
                <a:solidFill>
                  <a:schemeClr val="tx1"/>
                </a:solidFill>
                <a:latin typeface="Calibri"/>
                <a:ea typeface="Calibri"/>
                <a:cs typeface="Calibri"/>
                <a:sym typeface="Calibri"/>
              </a:rPr>
              <a:t>lý</a:t>
            </a:r>
            <a:r>
              <a:rPr lang="en-US" sz="2400" b="0" i="0" u="none" strike="noStrike" cap="none" baseline="0" dirty="0">
                <a:solidFill>
                  <a:schemeClr val="tx1"/>
                </a:solidFill>
                <a:latin typeface="Calibri"/>
                <a:ea typeface="Calibri"/>
                <a:cs typeface="Calibri"/>
                <a:sym typeface="Calibri"/>
              </a:rPr>
              <a:t> </a:t>
            </a:r>
            <a:r>
              <a:rPr lang="en-US" sz="2400" b="0" i="0" u="none" strike="noStrike" cap="none" baseline="0" dirty="0" err="1">
                <a:solidFill>
                  <a:schemeClr val="tx1"/>
                </a:solidFill>
                <a:latin typeface="Calibri"/>
                <a:ea typeface="Calibri"/>
                <a:cs typeface="Calibri"/>
                <a:sym typeface="Calibri"/>
              </a:rPr>
              <a:t>tội</a:t>
            </a:r>
            <a:r>
              <a:rPr lang="en-US" sz="2400" b="0" i="0" u="none" strike="noStrike" cap="none" baseline="0" dirty="0">
                <a:solidFill>
                  <a:schemeClr val="tx1"/>
                </a:solidFill>
                <a:latin typeface="Calibri"/>
                <a:ea typeface="Calibri"/>
                <a:cs typeface="Calibri"/>
                <a:sym typeface="Calibri"/>
              </a:rPr>
              <a:t> </a:t>
            </a:r>
            <a:r>
              <a:rPr lang="en-US" sz="2400" b="0" i="0" u="none" strike="noStrike" cap="none" baseline="0" dirty="0" err="1">
                <a:solidFill>
                  <a:schemeClr val="tx1"/>
                </a:solidFill>
                <a:latin typeface="Calibri"/>
                <a:ea typeface="Calibri"/>
                <a:cs typeface="Calibri"/>
                <a:sym typeface="Calibri"/>
              </a:rPr>
              <a:t>phạm</a:t>
            </a:r>
            <a:r>
              <a:rPr lang="en-US" sz="2400" b="0" i="0" u="none" strike="noStrike" cap="none" baseline="0" dirty="0">
                <a:solidFill>
                  <a:schemeClr val="tx1"/>
                </a:solidFill>
                <a:latin typeface="Calibri"/>
                <a:ea typeface="Calibri"/>
                <a:cs typeface="Calibri"/>
                <a:sym typeface="Calibri"/>
              </a:rPr>
              <a:t> </a:t>
            </a:r>
            <a:r>
              <a:rPr lang="en-US" sz="2400" b="0" i="0" u="none" strike="noStrike" cap="none" baseline="0" dirty="0" err="1">
                <a:solidFill>
                  <a:schemeClr val="tx1"/>
                </a:solidFill>
                <a:latin typeface="Calibri"/>
                <a:ea typeface="Calibri"/>
                <a:cs typeface="Calibri"/>
                <a:sym typeface="Calibri"/>
              </a:rPr>
              <a:t>liên</a:t>
            </a:r>
            <a:r>
              <a:rPr lang="en-US" sz="2400" b="0" i="0" u="none" strike="noStrike" cap="none" baseline="0" dirty="0">
                <a:solidFill>
                  <a:schemeClr val="tx1"/>
                </a:solidFill>
                <a:latin typeface="Calibri"/>
                <a:ea typeface="Calibri"/>
                <a:cs typeface="Calibri"/>
                <a:sym typeface="Calibri"/>
              </a:rPr>
              <a:t> </a:t>
            </a:r>
            <a:r>
              <a:rPr lang="en-US" sz="2400" b="0" i="0" u="none" strike="noStrike" cap="none" baseline="0" dirty="0" err="1">
                <a:solidFill>
                  <a:schemeClr val="tx1"/>
                </a:solidFill>
                <a:latin typeface="Calibri"/>
                <a:ea typeface="Calibri"/>
                <a:cs typeface="Calibri"/>
                <a:sym typeface="Calibri"/>
              </a:rPr>
              <a:t>quan</a:t>
            </a:r>
            <a:r>
              <a:rPr lang="en-US" sz="2400" b="0" i="0" u="none" strike="noStrike" cap="none" baseline="0" dirty="0">
                <a:solidFill>
                  <a:schemeClr val="tx1"/>
                </a:solidFill>
                <a:latin typeface="Calibri"/>
                <a:ea typeface="Calibri"/>
                <a:cs typeface="Calibri"/>
                <a:sym typeface="Calibri"/>
              </a:rPr>
              <a:t> </a:t>
            </a:r>
            <a:r>
              <a:rPr lang="en-US" sz="2400" b="0" i="0" u="none" strike="noStrike" cap="none" baseline="0" dirty="0" err="1">
                <a:solidFill>
                  <a:schemeClr val="tx1"/>
                </a:solidFill>
                <a:latin typeface="Calibri"/>
                <a:ea typeface="Calibri"/>
                <a:cs typeface="Calibri"/>
                <a:sym typeface="Calibri"/>
              </a:rPr>
              <a:t>đến</a:t>
            </a:r>
            <a:r>
              <a:rPr lang="en-US" sz="2400" b="0" i="0" u="none" strike="noStrike" cap="none" baseline="0" dirty="0">
                <a:solidFill>
                  <a:schemeClr val="tx1"/>
                </a:solidFill>
                <a:latin typeface="Calibri"/>
                <a:ea typeface="Calibri"/>
                <a:cs typeface="Calibri"/>
                <a:sym typeface="Calibri"/>
              </a:rPr>
              <a:t> ĐVHD”, </a:t>
            </a:r>
          </a:p>
          <a:p>
            <a:pPr marL="0" marR="45720" lvl="0" indent="0" algn="r" rtl="0">
              <a:spcBef>
                <a:spcPts val="480"/>
              </a:spcBef>
              <a:buClr>
                <a:schemeClr val="accent3"/>
              </a:buClr>
              <a:buSzPct val="25000"/>
              <a:buFont typeface="Noto Symbol"/>
              <a:buNone/>
            </a:pPr>
            <a:r>
              <a:rPr lang="en-US" sz="2400" b="0" i="0" u="none" strike="noStrike" cap="none" baseline="0" dirty="0" err="1">
                <a:solidFill>
                  <a:schemeClr val="tx1"/>
                </a:solidFill>
                <a:latin typeface="Calibri"/>
                <a:ea typeface="Calibri"/>
                <a:cs typeface="Calibri"/>
                <a:sym typeface="Calibri"/>
              </a:rPr>
              <a:t>Ninh</a:t>
            </a:r>
            <a:r>
              <a:rPr lang="en-US" sz="2400" b="0" i="0" u="none" strike="noStrike" cap="none" baseline="0" dirty="0">
                <a:solidFill>
                  <a:schemeClr val="tx1"/>
                </a:solidFill>
                <a:latin typeface="Calibri"/>
                <a:ea typeface="Calibri"/>
                <a:cs typeface="Calibri"/>
                <a:sym typeface="Calibri"/>
              </a:rPr>
              <a:t> </a:t>
            </a:r>
            <a:r>
              <a:rPr lang="en-US" sz="2400" b="0" i="0" u="none" strike="noStrike" cap="none" baseline="0" dirty="0" err="1">
                <a:solidFill>
                  <a:schemeClr val="tx1"/>
                </a:solidFill>
                <a:latin typeface="Calibri"/>
                <a:ea typeface="Calibri"/>
                <a:cs typeface="Calibri"/>
                <a:sym typeface="Calibri"/>
              </a:rPr>
              <a:t>Thuận</a:t>
            </a:r>
            <a:r>
              <a:rPr lang="en-US" sz="2400" b="0" i="0" u="none" strike="noStrike" cap="none" baseline="0" dirty="0">
                <a:solidFill>
                  <a:schemeClr val="tx1"/>
                </a:solidFill>
                <a:latin typeface="Calibri"/>
                <a:ea typeface="Calibri"/>
                <a:cs typeface="Calibri"/>
                <a:sym typeface="Calibri"/>
              </a:rPr>
              <a:t>, 29-30 </a:t>
            </a:r>
            <a:r>
              <a:rPr lang="en-US" sz="2400" b="0" i="0" u="none" strike="noStrike" cap="none" baseline="0" dirty="0" err="1">
                <a:solidFill>
                  <a:schemeClr val="tx1"/>
                </a:solidFill>
                <a:latin typeface="Calibri"/>
                <a:ea typeface="Calibri"/>
                <a:cs typeface="Calibri"/>
                <a:sym typeface="Calibri"/>
              </a:rPr>
              <a:t>tháng</a:t>
            </a:r>
            <a:r>
              <a:rPr lang="en-US" sz="2400" b="0" i="0" u="none" strike="noStrike" cap="none" baseline="0" dirty="0">
                <a:solidFill>
                  <a:schemeClr val="tx1"/>
                </a:solidFill>
                <a:latin typeface="Calibri"/>
                <a:ea typeface="Calibri"/>
                <a:cs typeface="Calibri"/>
                <a:sym typeface="Calibri"/>
              </a:rPr>
              <a:t> 5 </a:t>
            </a:r>
            <a:r>
              <a:rPr lang="en-US" sz="2400" b="0" i="0" u="none" strike="noStrike" cap="none" baseline="0" dirty="0" err="1">
                <a:solidFill>
                  <a:schemeClr val="tx1"/>
                </a:solidFill>
                <a:latin typeface="Calibri"/>
                <a:ea typeface="Calibri"/>
                <a:cs typeface="Calibri"/>
                <a:sym typeface="Calibri"/>
              </a:rPr>
              <a:t>năm</a:t>
            </a:r>
            <a:r>
              <a:rPr lang="en-US" sz="2400" b="0" i="0" u="none" strike="noStrike" cap="none" baseline="0" dirty="0">
                <a:solidFill>
                  <a:schemeClr val="tx1"/>
                </a:solidFill>
                <a:latin typeface="Calibri"/>
                <a:ea typeface="Calibri"/>
                <a:cs typeface="Calibri"/>
                <a:sym typeface="Calibri"/>
              </a:rPr>
              <a:t> 2015</a:t>
            </a:r>
          </a:p>
          <a:p>
            <a:pPr marL="0" marR="45720" lvl="0" indent="0" algn="r" rtl="0">
              <a:spcBef>
                <a:spcPts val="444"/>
              </a:spcBef>
              <a:buClr>
                <a:schemeClr val="accent3"/>
              </a:buClr>
              <a:buFont typeface="Noto Symbol"/>
              <a:buNone/>
            </a:pPr>
            <a:r>
              <a:rPr lang="en-US" sz="2200" b="0" i="0" u="none" strike="noStrike" cap="none" baseline="0" dirty="0" smtClean="0">
                <a:solidFill>
                  <a:schemeClr val="tx1"/>
                </a:solidFill>
                <a:latin typeface="Calibri"/>
                <a:ea typeface="Calibri"/>
                <a:cs typeface="Calibri"/>
                <a:sym typeface="Calibri"/>
              </a:rPr>
              <a:t>Mai</a:t>
            </a:r>
            <a:r>
              <a:rPr lang="en-US" sz="2200" b="0" i="0" u="none" strike="noStrike" cap="none" dirty="0" smtClean="0">
                <a:solidFill>
                  <a:schemeClr val="tx1"/>
                </a:solidFill>
                <a:latin typeface="Calibri"/>
                <a:ea typeface="Calibri"/>
                <a:cs typeface="Calibri"/>
                <a:sym typeface="Calibri"/>
              </a:rPr>
              <a:t> </a:t>
            </a:r>
            <a:r>
              <a:rPr lang="en-US" sz="2200" b="0" i="0" u="none" strike="noStrike" cap="none" dirty="0" err="1" smtClean="0">
                <a:solidFill>
                  <a:schemeClr val="tx1"/>
                </a:solidFill>
                <a:latin typeface="Calibri"/>
                <a:ea typeface="Calibri"/>
                <a:cs typeface="Calibri"/>
                <a:sym typeface="Calibri"/>
              </a:rPr>
              <a:t>Xuân</a:t>
            </a:r>
            <a:r>
              <a:rPr lang="en-US" sz="2200" b="0" i="0" u="none" strike="noStrike" cap="none" dirty="0" smtClean="0">
                <a:solidFill>
                  <a:schemeClr val="tx1"/>
                </a:solidFill>
                <a:latin typeface="Calibri"/>
                <a:ea typeface="Calibri"/>
                <a:cs typeface="Calibri"/>
                <a:sym typeface="Calibri"/>
              </a:rPr>
              <a:t> </a:t>
            </a:r>
            <a:r>
              <a:rPr lang="en-US" sz="2200" b="0" i="0" u="none" strike="noStrike" cap="none" dirty="0" err="1" smtClean="0">
                <a:solidFill>
                  <a:schemeClr val="tx1"/>
                </a:solidFill>
                <a:latin typeface="Calibri"/>
                <a:ea typeface="Calibri"/>
                <a:cs typeface="Calibri"/>
                <a:sym typeface="Calibri"/>
              </a:rPr>
              <a:t>Tình</a:t>
            </a:r>
            <a:r>
              <a:rPr lang="en-US" sz="2200" b="0" i="0" u="none" strike="noStrike" cap="none" dirty="0" smtClean="0">
                <a:solidFill>
                  <a:schemeClr val="tx1"/>
                </a:solidFill>
                <a:latin typeface="Calibri"/>
                <a:ea typeface="Calibri"/>
                <a:cs typeface="Calibri"/>
                <a:sym typeface="Calibri"/>
              </a:rPr>
              <a:t>, </a:t>
            </a:r>
            <a:r>
              <a:rPr lang="en-US" sz="2200" b="0" i="0" u="none" strike="noStrike" cap="none" dirty="0" err="1" smtClean="0">
                <a:solidFill>
                  <a:schemeClr val="tx1"/>
                </a:solidFill>
                <a:latin typeface="Calibri"/>
                <a:ea typeface="Calibri"/>
                <a:cs typeface="Calibri"/>
                <a:sym typeface="Calibri"/>
              </a:rPr>
              <a:t>cán</a:t>
            </a:r>
            <a:r>
              <a:rPr lang="en-US" sz="2200" b="0" i="0" u="none" strike="noStrike" cap="none" dirty="0" smtClean="0">
                <a:solidFill>
                  <a:schemeClr val="tx1"/>
                </a:solidFill>
                <a:latin typeface="Calibri"/>
                <a:ea typeface="Calibri"/>
                <a:cs typeface="Calibri"/>
                <a:sym typeface="Calibri"/>
              </a:rPr>
              <a:t> </a:t>
            </a:r>
            <a:r>
              <a:rPr lang="en-US" sz="2200" b="0" i="0" u="none" strike="noStrike" cap="none" dirty="0" err="1" smtClean="0">
                <a:solidFill>
                  <a:schemeClr val="tx1"/>
                </a:solidFill>
                <a:latin typeface="Calibri"/>
                <a:ea typeface="Calibri"/>
                <a:cs typeface="Calibri"/>
                <a:sym typeface="Calibri"/>
              </a:rPr>
              <a:t>bộ</a:t>
            </a:r>
            <a:r>
              <a:rPr lang="en-US" sz="2200" b="0" i="0" u="none" strike="noStrike" cap="none" dirty="0" smtClean="0">
                <a:solidFill>
                  <a:schemeClr val="tx1"/>
                </a:solidFill>
                <a:latin typeface="Calibri"/>
                <a:ea typeface="Calibri"/>
                <a:cs typeface="Calibri"/>
                <a:sym typeface="Calibri"/>
              </a:rPr>
              <a:t> </a:t>
            </a:r>
            <a:r>
              <a:rPr lang="en-US" sz="2200" b="0" i="0" u="none" strike="noStrike" cap="none" dirty="0" err="1" smtClean="0">
                <a:solidFill>
                  <a:schemeClr val="tx1"/>
                </a:solidFill>
                <a:latin typeface="Calibri"/>
                <a:ea typeface="Calibri"/>
                <a:cs typeface="Calibri"/>
                <a:sym typeface="Calibri"/>
              </a:rPr>
              <a:t>chương</a:t>
            </a:r>
            <a:r>
              <a:rPr lang="en-US" sz="2200" b="0" i="0" u="none" strike="noStrike" cap="none" dirty="0" smtClean="0">
                <a:solidFill>
                  <a:schemeClr val="tx1"/>
                </a:solidFill>
                <a:latin typeface="Calibri"/>
                <a:ea typeface="Calibri"/>
                <a:cs typeface="Calibri"/>
                <a:sym typeface="Calibri"/>
              </a:rPr>
              <a:t> </a:t>
            </a:r>
            <a:r>
              <a:rPr lang="en-US" sz="2200" b="0" i="0" u="none" strike="noStrike" cap="none" dirty="0" err="1" smtClean="0">
                <a:solidFill>
                  <a:schemeClr val="tx1"/>
                </a:solidFill>
                <a:latin typeface="Calibri"/>
                <a:ea typeface="Calibri"/>
                <a:cs typeface="Calibri"/>
                <a:sym typeface="Calibri"/>
              </a:rPr>
              <a:t>trình</a:t>
            </a:r>
            <a:endParaRPr sz="2200" b="0" i="0" u="none" strike="noStrike" cap="none" baseline="0" dirty="0">
              <a:solidFill>
                <a:schemeClr val="tx1"/>
              </a:solidFill>
              <a:latin typeface="Calibri"/>
              <a:ea typeface="Calibri"/>
              <a:cs typeface="Calibri"/>
              <a:sym typeface="Calibri"/>
            </a:endParaRPr>
          </a:p>
          <a:p>
            <a:pPr marL="0" marR="45720" lvl="0" indent="0" algn="r" rtl="0">
              <a:spcBef>
                <a:spcPts val="440"/>
              </a:spcBef>
              <a:buClr>
                <a:schemeClr val="accent3"/>
              </a:buClr>
              <a:buSzPct val="25000"/>
              <a:buFont typeface="Noto Symbol"/>
              <a:buNone/>
            </a:pPr>
            <a:r>
              <a:rPr lang="en-US" sz="2200" b="0" i="0" u="none" strike="noStrike" cap="none" baseline="0" dirty="0">
                <a:solidFill>
                  <a:schemeClr val="tx1"/>
                </a:solidFill>
                <a:latin typeface="Calibri"/>
                <a:ea typeface="Calibri"/>
                <a:cs typeface="Calibri"/>
                <a:sym typeface="Calibri"/>
              </a:rPr>
              <a:t>WCS </a:t>
            </a:r>
            <a:r>
              <a:rPr lang="en-US" sz="2200" b="0" i="0" u="none" strike="noStrike" cap="none" baseline="0" dirty="0" err="1">
                <a:solidFill>
                  <a:schemeClr val="tx1"/>
                </a:solidFill>
                <a:latin typeface="Calibri"/>
                <a:ea typeface="Calibri"/>
                <a:cs typeface="Calibri"/>
                <a:sym typeface="Calibri"/>
              </a:rPr>
              <a:t>Chương</a:t>
            </a:r>
            <a:r>
              <a:rPr lang="en-US" sz="2200" b="0" i="0" u="none" strike="noStrike" cap="none" baseline="0" dirty="0">
                <a:solidFill>
                  <a:schemeClr val="tx1"/>
                </a:solidFill>
                <a:latin typeface="Calibri"/>
                <a:ea typeface="Calibri"/>
                <a:cs typeface="Calibri"/>
                <a:sym typeface="Calibri"/>
              </a:rPr>
              <a:t> </a:t>
            </a:r>
            <a:r>
              <a:rPr lang="en-US" sz="2200" b="0" i="0" u="none" strike="noStrike" cap="none" baseline="0" dirty="0" err="1">
                <a:solidFill>
                  <a:schemeClr val="tx1"/>
                </a:solidFill>
                <a:latin typeface="Calibri"/>
                <a:ea typeface="Calibri"/>
                <a:cs typeface="Calibri"/>
                <a:sym typeface="Calibri"/>
              </a:rPr>
              <a:t>trình</a:t>
            </a:r>
            <a:r>
              <a:rPr lang="en-US" sz="2200" b="0" i="0" u="none" strike="noStrike" cap="none" baseline="0" dirty="0">
                <a:solidFill>
                  <a:schemeClr val="tx1"/>
                </a:solidFill>
                <a:latin typeface="Calibri"/>
                <a:ea typeface="Calibri"/>
                <a:cs typeface="Calibri"/>
                <a:sym typeface="Calibri"/>
              </a:rPr>
              <a:t> </a:t>
            </a:r>
            <a:r>
              <a:rPr lang="en-US" sz="2200" b="0" i="0" u="none" strike="noStrike" cap="none" baseline="0" dirty="0" err="1">
                <a:solidFill>
                  <a:schemeClr val="tx1"/>
                </a:solidFill>
                <a:latin typeface="Calibri"/>
                <a:ea typeface="Calibri"/>
                <a:cs typeface="Calibri"/>
                <a:sym typeface="Calibri"/>
              </a:rPr>
              <a:t>Việt</a:t>
            </a:r>
            <a:r>
              <a:rPr lang="en-US" sz="2200" b="0" i="0" u="none" strike="noStrike" cap="none" baseline="0" dirty="0">
                <a:solidFill>
                  <a:schemeClr val="tx1"/>
                </a:solidFill>
                <a:latin typeface="Calibri"/>
                <a:ea typeface="Calibri"/>
                <a:cs typeface="Calibri"/>
                <a:sym typeface="Calibri"/>
              </a:rPr>
              <a:t> Nam</a:t>
            </a:r>
          </a:p>
        </p:txBody>
      </p:sp>
      <p:sp>
        <p:nvSpPr>
          <p:cNvPr id="100" name="Shape 100"/>
          <p:cNvSpPr txBox="1">
            <a:spLocks noGrp="1"/>
          </p:cNvSpPr>
          <p:nvPr>
            <p:ph type="ctrTitle" idx="4294967295"/>
          </p:nvPr>
        </p:nvSpPr>
        <p:spPr>
          <a:xfrm>
            <a:off x="0" y="914400"/>
            <a:ext cx="8686800" cy="1828800"/>
          </a:xfrm>
          <a:prstGeom prst="rect">
            <a:avLst/>
          </a:prstGeom>
          <a:noFill/>
          <a:ln>
            <a:noFill/>
          </a:ln>
        </p:spPr>
        <p:txBody>
          <a:bodyPr lIns="0" tIns="0" rIns="18275" bIns="0" anchor="b" anchorCtr="0">
            <a:noAutofit/>
          </a:bodyPr>
          <a:lstStyle/>
          <a:p>
            <a:pPr marL="0" marR="0" lvl="0" indent="0" algn="r" rtl="0">
              <a:spcBef>
                <a:spcPts val="0"/>
              </a:spcBef>
              <a:buClr>
                <a:srgbClr val="53ECF3"/>
              </a:buClr>
              <a:buSzPct val="25000"/>
              <a:buFont typeface="Calibri"/>
              <a:buNone/>
            </a:pPr>
            <a:r>
              <a:rPr lang="en-US" sz="4800" b="1" i="0" u="none" strike="noStrike" cap="none" baseline="0" dirty="0" err="1">
                <a:solidFill>
                  <a:srgbClr val="FF0000"/>
                </a:solidFill>
                <a:latin typeface="Calibri"/>
                <a:ea typeface="Calibri"/>
                <a:cs typeface="Calibri"/>
                <a:sym typeface="Calibri"/>
              </a:rPr>
              <a:t>Tội</a:t>
            </a:r>
            <a:r>
              <a:rPr lang="en-US" sz="4800" b="1" i="0" u="none" strike="noStrike" cap="none" baseline="0" dirty="0">
                <a:solidFill>
                  <a:srgbClr val="FF0000"/>
                </a:solidFill>
                <a:latin typeface="Calibri"/>
                <a:ea typeface="Calibri"/>
                <a:cs typeface="Calibri"/>
                <a:sym typeface="Calibri"/>
              </a:rPr>
              <a:t> </a:t>
            </a:r>
            <a:r>
              <a:rPr lang="en-US" sz="4800" b="1" i="0" u="none" strike="noStrike" cap="none" baseline="0" dirty="0" err="1">
                <a:solidFill>
                  <a:srgbClr val="FF0000"/>
                </a:solidFill>
                <a:latin typeface="Calibri"/>
                <a:ea typeface="Calibri"/>
                <a:cs typeface="Calibri"/>
                <a:sym typeface="Calibri"/>
              </a:rPr>
              <a:t>phạm</a:t>
            </a:r>
            <a:r>
              <a:rPr lang="en-US" sz="4800" b="1" i="0" u="none" strike="noStrike" cap="none" baseline="0" dirty="0">
                <a:solidFill>
                  <a:srgbClr val="FF0000"/>
                </a:solidFill>
                <a:latin typeface="Calibri"/>
                <a:ea typeface="Calibri"/>
                <a:cs typeface="Calibri"/>
                <a:sym typeface="Calibri"/>
              </a:rPr>
              <a:t> </a:t>
            </a:r>
            <a:r>
              <a:rPr lang="en-US" sz="4800" b="1" i="0" u="none" strike="noStrike" cap="none" baseline="0" dirty="0" err="1" smtClean="0">
                <a:solidFill>
                  <a:srgbClr val="FF0000"/>
                </a:solidFill>
                <a:latin typeface="Calibri"/>
                <a:ea typeface="Calibri"/>
                <a:cs typeface="Calibri"/>
                <a:sym typeface="Calibri"/>
              </a:rPr>
              <a:t>Liên</a:t>
            </a:r>
            <a:r>
              <a:rPr lang="en-US" sz="4800" b="1" i="0" u="none" strike="noStrike" cap="none" dirty="0" smtClean="0">
                <a:solidFill>
                  <a:srgbClr val="FF0000"/>
                </a:solidFill>
                <a:latin typeface="Calibri"/>
                <a:ea typeface="Calibri"/>
                <a:cs typeface="Calibri"/>
                <a:sym typeface="Calibri"/>
              </a:rPr>
              <a:t> </a:t>
            </a:r>
            <a:r>
              <a:rPr lang="en-US" sz="4800" b="1" i="0" u="none" strike="noStrike" cap="none" dirty="0" err="1" smtClean="0">
                <a:solidFill>
                  <a:srgbClr val="FF0000"/>
                </a:solidFill>
                <a:latin typeface="Calibri"/>
                <a:ea typeface="Calibri"/>
                <a:cs typeface="Calibri"/>
                <a:sym typeface="Calibri"/>
              </a:rPr>
              <a:t>quan</a:t>
            </a:r>
            <a:r>
              <a:rPr lang="en-US" sz="4800" b="1" i="0" u="none" strike="noStrike" cap="none" dirty="0" smtClean="0">
                <a:solidFill>
                  <a:srgbClr val="FF0000"/>
                </a:solidFill>
                <a:latin typeface="Calibri"/>
                <a:ea typeface="Calibri"/>
                <a:cs typeface="Calibri"/>
                <a:sym typeface="Calibri"/>
              </a:rPr>
              <a:t> </a:t>
            </a:r>
            <a:r>
              <a:rPr lang="en-US" sz="4800" b="1" i="0" u="none" strike="noStrike" cap="none" dirty="0" err="1" smtClean="0">
                <a:solidFill>
                  <a:srgbClr val="FF0000"/>
                </a:solidFill>
                <a:latin typeface="Calibri"/>
                <a:ea typeface="Calibri"/>
                <a:cs typeface="Calibri"/>
                <a:sym typeface="Calibri"/>
              </a:rPr>
              <a:t>đến</a:t>
            </a:r>
            <a:r>
              <a:rPr lang="en-US" sz="4800" b="1" i="0" u="none" strike="noStrike" cap="none" dirty="0" smtClean="0">
                <a:solidFill>
                  <a:srgbClr val="FF0000"/>
                </a:solidFill>
                <a:latin typeface="Calibri"/>
                <a:ea typeface="Calibri"/>
                <a:cs typeface="Calibri"/>
                <a:sym typeface="Calibri"/>
              </a:rPr>
              <a:t> </a:t>
            </a:r>
            <a:r>
              <a:rPr lang="en-US" sz="4800" b="1" i="0" u="none" strike="noStrike" cap="none" baseline="0" dirty="0" smtClean="0">
                <a:solidFill>
                  <a:srgbClr val="FF0000"/>
                </a:solidFill>
                <a:latin typeface="Calibri"/>
                <a:ea typeface="Calibri"/>
                <a:cs typeface="Calibri"/>
                <a:sym typeface="Calibri"/>
              </a:rPr>
              <a:t>ĐVHD</a:t>
            </a:r>
            <a:r>
              <a:rPr lang="en-US" sz="4800" b="1" i="0" u="none" strike="noStrike" cap="none" baseline="0" dirty="0">
                <a:solidFill>
                  <a:srgbClr val="FF0000"/>
                </a:solidFill>
                <a:latin typeface="Calibri"/>
                <a:ea typeface="Calibri"/>
                <a:cs typeface="Calibri"/>
                <a:sym typeface="Calibri"/>
              </a:rPr>
              <a:t>– </a:t>
            </a:r>
            <a:br>
              <a:rPr lang="en-US" sz="4800" b="1" i="0" u="none" strike="noStrike" cap="none" baseline="0" dirty="0">
                <a:solidFill>
                  <a:srgbClr val="FF0000"/>
                </a:solidFill>
                <a:latin typeface="Calibri"/>
                <a:ea typeface="Calibri"/>
                <a:cs typeface="Calibri"/>
                <a:sym typeface="Calibri"/>
              </a:rPr>
            </a:br>
            <a:r>
              <a:rPr lang="en-US" sz="4800" b="1" i="0" u="none" strike="noStrike" cap="none" baseline="0" dirty="0" err="1">
                <a:solidFill>
                  <a:srgbClr val="FF0000"/>
                </a:solidFill>
                <a:latin typeface="Calibri"/>
                <a:ea typeface="Calibri"/>
                <a:cs typeface="Calibri"/>
                <a:sym typeface="Calibri"/>
              </a:rPr>
              <a:t>Những</a:t>
            </a:r>
            <a:r>
              <a:rPr lang="en-US" sz="4800" b="1" i="0" u="none" strike="noStrike" cap="none" baseline="0" dirty="0">
                <a:solidFill>
                  <a:srgbClr val="FF0000"/>
                </a:solidFill>
                <a:latin typeface="Calibri"/>
                <a:ea typeface="Calibri"/>
                <a:cs typeface="Calibri"/>
                <a:sym typeface="Calibri"/>
              </a:rPr>
              <a:t> </a:t>
            </a:r>
            <a:r>
              <a:rPr lang="en-US" sz="4800" b="1" i="0" u="none" strike="noStrike" cap="none" baseline="0" dirty="0" err="1">
                <a:solidFill>
                  <a:srgbClr val="FF0000"/>
                </a:solidFill>
                <a:latin typeface="Calibri"/>
                <a:ea typeface="Calibri"/>
                <a:cs typeface="Calibri"/>
                <a:sym typeface="Calibri"/>
              </a:rPr>
              <a:t>mối</a:t>
            </a:r>
            <a:r>
              <a:rPr lang="en-US" sz="4800" b="1" i="0" u="none" strike="noStrike" cap="none" baseline="0" dirty="0">
                <a:solidFill>
                  <a:srgbClr val="FF0000"/>
                </a:solidFill>
                <a:latin typeface="Calibri"/>
                <a:ea typeface="Calibri"/>
                <a:cs typeface="Calibri"/>
                <a:sym typeface="Calibri"/>
              </a:rPr>
              <a:t> </a:t>
            </a:r>
            <a:r>
              <a:rPr lang="en-US" sz="4800" b="1" i="0" u="none" strike="noStrike" cap="none" baseline="0" dirty="0" err="1">
                <a:solidFill>
                  <a:srgbClr val="FF0000"/>
                </a:solidFill>
                <a:latin typeface="Calibri"/>
                <a:ea typeface="Calibri"/>
                <a:cs typeface="Calibri"/>
                <a:sym typeface="Calibri"/>
              </a:rPr>
              <a:t>nguy</a:t>
            </a:r>
            <a:r>
              <a:rPr lang="en-US" sz="4800" b="1" i="0" u="none" strike="noStrike" cap="none" baseline="0" dirty="0">
                <a:solidFill>
                  <a:srgbClr val="FF0000"/>
                </a:solidFill>
                <a:latin typeface="Calibri"/>
                <a:ea typeface="Calibri"/>
                <a:cs typeface="Calibri"/>
                <a:sym typeface="Calibri"/>
              </a:rPr>
              <a:t> </a:t>
            </a:r>
            <a:r>
              <a:rPr lang="en-US" sz="4800" b="1" i="0" u="none" strike="noStrike" cap="none" baseline="0" dirty="0" err="1">
                <a:solidFill>
                  <a:srgbClr val="FF0000"/>
                </a:solidFill>
                <a:latin typeface="Calibri"/>
                <a:ea typeface="Calibri"/>
                <a:cs typeface="Calibri"/>
                <a:sym typeface="Calibri"/>
              </a:rPr>
              <a:t>và</a:t>
            </a:r>
            <a:r>
              <a:rPr lang="en-US" sz="4800" b="1" i="0" u="none" strike="noStrike" cap="none" baseline="0" dirty="0">
                <a:solidFill>
                  <a:srgbClr val="FF0000"/>
                </a:solidFill>
                <a:latin typeface="Calibri"/>
                <a:ea typeface="Calibri"/>
                <a:cs typeface="Calibri"/>
                <a:sym typeface="Calibri"/>
              </a:rPr>
              <a:t> </a:t>
            </a:r>
            <a:r>
              <a:rPr lang="en-US" sz="4800" b="1" i="0" u="none" strike="noStrike" cap="none" baseline="0" dirty="0" err="1">
                <a:solidFill>
                  <a:srgbClr val="FF0000"/>
                </a:solidFill>
                <a:latin typeface="Calibri"/>
                <a:ea typeface="Calibri"/>
                <a:cs typeface="Calibri"/>
                <a:sym typeface="Calibri"/>
              </a:rPr>
              <a:t>hậu</a:t>
            </a:r>
            <a:r>
              <a:rPr lang="en-US" sz="4800" b="1" i="0" u="none" strike="noStrike" cap="none" baseline="0" dirty="0">
                <a:solidFill>
                  <a:srgbClr val="FF0000"/>
                </a:solidFill>
                <a:latin typeface="Calibri"/>
                <a:ea typeface="Calibri"/>
                <a:cs typeface="Calibri"/>
                <a:sym typeface="Calibri"/>
              </a:rPr>
              <a:t> </a:t>
            </a:r>
            <a:r>
              <a:rPr lang="en-US" sz="4800" b="1" i="0" u="none" strike="noStrike" cap="none" baseline="0" dirty="0" err="1">
                <a:solidFill>
                  <a:srgbClr val="FF0000"/>
                </a:solidFill>
                <a:latin typeface="Calibri"/>
                <a:ea typeface="Calibri"/>
                <a:cs typeface="Calibri"/>
                <a:sym typeface="Calibri"/>
              </a:rPr>
              <a:t>quả</a:t>
            </a:r>
            <a:endParaRPr lang="en-US" sz="4800" b="1" i="0" u="none" strike="noStrike" cap="none" baseline="0" dirty="0">
              <a:solidFill>
                <a:srgbClr val="FF0000"/>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p:nvPr/>
        </p:nvSpPr>
        <p:spPr>
          <a:xfrm>
            <a:off x="314325" y="762000"/>
            <a:ext cx="8524874"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a:solidFill>
                  <a:schemeClr val="dk2"/>
                </a:solidFill>
                <a:latin typeface="Calibri"/>
                <a:ea typeface="Calibri"/>
                <a:cs typeface="Calibri"/>
                <a:sym typeface="Calibri"/>
              </a:rPr>
              <a:t>Lây nhiễm bệnh tật tới con người </a:t>
            </a:r>
          </a:p>
        </p:txBody>
      </p:sp>
      <p:grpSp>
        <p:nvGrpSpPr>
          <p:cNvPr id="220" name="Shape 220"/>
          <p:cNvGrpSpPr/>
          <p:nvPr/>
        </p:nvGrpSpPr>
        <p:grpSpPr>
          <a:xfrm>
            <a:off x="774707" y="2020878"/>
            <a:ext cx="2625725" cy="2928938"/>
            <a:chOff x="158" y="1161"/>
            <a:chExt cx="2399" cy="2540"/>
          </a:xfrm>
        </p:grpSpPr>
        <p:pic>
          <p:nvPicPr>
            <p:cNvPr id="221" name="Shape 221"/>
            <p:cNvPicPr preferRelativeResize="0"/>
            <p:nvPr/>
          </p:nvPicPr>
          <p:blipFill rotWithShape="1">
            <a:blip r:embed="rId3">
              <a:alphaModFix/>
            </a:blip>
            <a:srcRect/>
            <a:stretch/>
          </p:blipFill>
          <p:spPr>
            <a:xfrm>
              <a:off x="158" y="1161"/>
              <a:ext cx="2399" cy="2399"/>
            </a:xfrm>
            <a:prstGeom prst="rect">
              <a:avLst/>
            </a:prstGeom>
            <a:noFill/>
            <a:ln>
              <a:noFill/>
            </a:ln>
          </p:spPr>
        </p:pic>
        <p:sp>
          <p:nvSpPr>
            <p:cNvPr id="222" name="Shape 222"/>
            <p:cNvSpPr/>
            <p:nvPr/>
          </p:nvSpPr>
          <p:spPr>
            <a:xfrm>
              <a:off x="340" y="3429"/>
              <a:ext cx="1905" cy="273"/>
            </a:xfrm>
            <a:prstGeom prst="rect">
              <a:avLst/>
            </a:prstGeom>
            <a:solidFill>
              <a:schemeClr val="dk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Constantia"/>
                <a:ea typeface="Constantia"/>
                <a:cs typeface="Constantia"/>
                <a:sym typeface="Constantia"/>
              </a:endParaRPr>
            </a:p>
          </p:txBody>
        </p:sp>
      </p:grpSp>
      <p:pic>
        <p:nvPicPr>
          <p:cNvPr id="223" name="Shape 223"/>
          <p:cNvPicPr preferRelativeResize="0"/>
          <p:nvPr/>
        </p:nvPicPr>
        <p:blipFill rotWithShape="1">
          <a:blip r:embed="rId4">
            <a:alphaModFix/>
          </a:blip>
          <a:srcRect/>
          <a:stretch/>
        </p:blipFill>
        <p:spPr>
          <a:xfrm>
            <a:off x="5929321" y="2143116"/>
            <a:ext cx="2800349" cy="2205037"/>
          </a:xfrm>
          <a:prstGeom prst="rect">
            <a:avLst/>
          </a:prstGeom>
          <a:noFill/>
          <a:ln>
            <a:noFill/>
          </a:ln>
        </p:spPr>
      </p:pic>
      <p:pic>
        <p:nvPicPr>
          <p:cNvPr id="224" name="Shape 224"/>
          <p:cNvPicPr preferRelativeResize="0"/>
          <p:nvPr/>
        </p:nvPicPr>
        <p:blipFill rotWithShape="1">
          <a:blip r:embed="rId5">
            <a:alphaModFix/>
          </a:blip>
          <a:srcRect/>
          <a:stretch/>
        </p:blipFill>
        <p:spPr>
          <a:xfrm>
            <a:off x="3532196" y="2143116"/>
            <a:ext cx="2173287" cy="2173287"/>
          </a:xfrm>
          <a:prstGeom prst="rect">
            <a:avLst/>
          </a:prstGeom>
          <a:noFill/>
          <a:ln>
            <a:noFill/>
          </a:ln>
        </p:spPr>
      </p:pic>
      <p:sp>
        <p:nvSpPr>
          <p:cNvPr id="225" name="Shape 225"/>
          <p:cNvSpPr txBox="1"/>
          <p:nvPr/>
        </p:nvSpPr>
        <p:spPr>
          <a:xfrm>
            <a:off x="785785" y="5143512"/>
            <a:ext cx="2447925" cy="138499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0" i="0" u="none" strike="noStrike" cap="none" baseline="0">
                <a:solidFill>
                  <a:schemeClr val="dk1"/>
                </a:solidFill>
                <a:latin typeface="Arial"/>
                <a:ea typeface="Arial"/>
                <a:cs typeface="Arial"/>
                <a:sym typeface="Arial"/>
              </a:rPr>
              <a:t>HIV</a:t>
            </a:r>
          </a:p>
          <a:p>
            <a:pPr marL="0" marR="0" lvl="0" indent="0" algn="ctr" rtl="0">
              <a:spcBef>
                <a:spcPts val="1200"/>
              </a:spcBef>
              <a:buSzPct val="25000"/>
              <a:buNone/>
            </a:pPr>
            <a:r>
              <a:rPr lang="en-US" sz="2400" b="0" i="0" u="none" strike="noStrike" cap="none" baseline="0">
                <a:solidFill>
                  <a:schemeClr val="dk1"/>
                </a:solidFill>
                <a:latin typeface="Arial"/>
                <a:ea typeface="Arial"/>
                <a:cs typeface="Arial"/>
                <a:sym typeface="Arial"/>
              </a:rPr>
              <a:t>&gt;$10 tỷ mỗi năm</a:t>
            </a:r>
          </a:p>
        </p:txBody>
      </p:sp>
      <p:sp>
        <p:nvSpPr>
          <p:cNvPr id="226" name="Shape 226"/>
          <p:cNvSpPr txBox="1"/>
          <p:nvPr/>
        </p:nvSpPr>
        <p:spPr>
          <a:xfrm>
            <a:off x="3348037" y="5010150"/>
            <a:ext cx="2447925" cy="10160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0" i="0" u="none" strike="noStrike" cap="none" baseline="0">
                <a:solidFill>
                  <a:schemeClr val="dk1"/>
                </a:solidFill>
                <a:latin typeface="Arial"/>
                <a:ea typeface="Arial"/>
                <a:cs typeface="Arial"/>
                <a:sym typeface="Arial"/>
              </a:rPr>
              <a:t>SARS</a:t>
            </a:r>
          </a:p>
          <a:p>
            <a:pPr marL="0" marR="0" lvl="0" indent="0" algn="ctr" rtl="0">
              <a:spcBef>
                <a:spcPts val="1200"/>
              </a:spcBef>
              <a:buSzPct val="25000"/>
              <a:buNone/>
            </a:pPr>
            <a:r>
              <a:rPr lang="en-US" sz="2400" b="0" i="0" u="none" strike="noStrike" cap="none" baseline="0">
                <a:solidFill>
                  <a:schemeClr val="dk1"/>
                </a:solidFill>
                <a:latin typeface="Arial"/>
                <a:ea typeface="Arial"/>
                <a:cs typeface="Arial"/>
                <a:sym typeface="Arial"/>
              </a:rPr>
              <a:t>$30 tỷ</a:t>
            </a:r>
          </a:p>
        </p:txBody>
      </p:sp>
      <p:sp>
        <p:nvSpPr>
          <p:cNvPr id="227" name="Shape 227"/>
          <p:cNvSpPr txBox="1"/>
          <p:nvPr/>
        </p:nvSpPr>
        <p:spPr>
          <a:xfrm>
            <a:off x="5948362" y="4800374"/>
            <a:ext cx="2800349" cy="138499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0" i="0" u="none" strike="noStrike" cap="none" baseline="0" dirty="0">
                <a:solidFill>
                  <a:schemeClr val="dk1"/>
                </a:solidFill>
                <a:latin typeface="Arial"/>
                <a:ea typeface="Arial"/>
                <a:cs typeface="Arial"/>
                <a:sym typeface="Arial"/>
              </a:rPr>
              <a:t>EBOLA (</a:t>
            </a:r>
            <a:r>
              <a:rPr lang="en-US" sz="2400" b="0" i="0" u="none" strike="noStrike" cap="none" baseline="0" dirty="0" err="1">
                <a:solidFill>
                  <a:schemeClr val="dk1"/>
                </a:solidFill>
                <a:latin typeface="Arial"/>
                <a:ea typeface="Arial"/>
                <a:cs typeface="Arial"/>
                <a:sym typeface="Arial"/>
              </a:rPr>
              <a:t>Bùng</a:t>
            </a:r>
            <a:r>
              <a:rPr lang="en-US" sz="2400" b="0" i="0" u="none" strike="noStrike" cap="none" baseline="0" dirty="0">
                <a:solidFill>
                  <a:schemeClr val="dk1"/>
                </a:solidFill>
                <a:latin typeface="Arial"/>
                <a:ea typeface="Arial"/>
                <a:cs typeface="Arial"/>
                <a:sym typeface="Arial"/>
              </a:rPr>
              <a:t> </a:t>
            </a:r>
            <a:r>
              <a:rPr lang="en-US" sz="2400" b="0" i="0" u="none" strike="noStrike" cap="none" baseline="0" dirty="0" err="1">
                <a:solidFill>
                  <a:schemeClr val="dk1"/>
                </a:solidFill>
                <a:latin typeface="Arial"/>
                <a:ea typeface="Arial"/>
                <a:cs typeface="Arial"/>
                <a:sym typeface="Arial"/>
              </a:rPr>
              <a:t>phát</a:t>
            </a:r>
            <a:r>
              <a:rPr lang="en-US" sz="2400" b="0" i="0" u="none" strike="noStrike" cap="none" baseline="0" dirty="0">
                <a:solidFill>
                  <a:schemeClr val="dk1"/>
                </a:solidFill>
                <a:latin typeface="Arial"/>
                <a:ea typeface="Arial"/>
                <a:cs typeface="Arial"/>
                <a:sym typeface="Arial"/>
              </a:rPr>
              <a:t> </a:t>
            </a:r>
            <a:r>
              <a:rPr lang="en-US" sz="2400" b="0" i="0" u="none" strike="noStrike" cap="none" baseline="0" dirty="0" err="1">
                <a:solidFill>
                  <a:schemeClr val="dk1"/>
                </a:solidFill>
                <a:latin typeface="Arial"/>
                <a:ea typeface="Arial"/>
                <a:cs typeface="Arial"/>
                <a:sym typeface="Arial"/>
              </a:rPr>
              <a:t>năm</a:t>
            </a:r>
            <a:r>
              <a:rPr lang="en-US" sz="2400" b="0" i="0" u="none" strike="noStrike" cap="none" baseline="0" dirty="0">
                <a:solidFill>
                  <a:schemeClr val="dk1"/>
                </a:solidFill>
                <a:latin typeface="Arial"/>
                <a:ea typeface="Arial"/>
                <a:cs typeface="Arial"/>
                <a:sym typeface="Arial"/>
              </a:rPr>
              <a:t> </a:t>
            </a:r>
            <a:r>
              <a:rPr lang="en-US" sz="2400" b="0" i="0" u="none" strike="noStrike" cap="none" baseline="0" dirty="0" smtClean="0">
                <a:solidFill>
                  <a:schemeClr val="dk1"/>
                </a:solidFill>
                <a:latin typeface="Arial"/>
                <a:ea typeface="Arial"/>
                <a:cs typeface="Arial"/>
                <a:sym typeface="Arial"/>
              </a:rPr>
              <a:t>2014) </a:t>
            </a:r>
            <a:r>
              <a:rPr lang="en-US" sz="2400" b="0" i="0" u="none" strike="noStrike" cap="none" baseline="0" dirty="0" err="1" smtClean="0">
                <a:solidFill>
                  <a:schemeClr val="dk1"/>
                </a:solidFill>
                <a:latin typeface="Arial"/>
                <a:ea typeface="Arial"/>
                <a:cs typeface="Arial"/>
                <a:sym typeface="Arial"/>
              </a:rPr>
              <a:t>Hơn</a:t>
            </a:r>
            <a:r>
              <a:rPr lang="en-US" sz="2400" b="0" i="0" u="none" strike="noStrike" cap="none" baseline="0" dirty="0" smtClean="0">
                <a:solidFill>
                  <a:schemeClr val="dk1"/>
                </a:solidFill>
                <a:latin typeface="Arial"/>
                <a:ea typeface="Arial"/>
                <a:cs typeface="Arial"/>
                <a:sym typeface="Arial"/>
              </a:rPr>
              <a:t> </a:t>
            </a:r>
            <a:r>
              <a:rPr lang="en-US" sz="2400" b="0" i="0" u="none" strike="noStrike" cap="none" baseline="0" dirty="0">
                <a:solidFill>
                  <a:schemeClr val="dk1"/>
                </a:solidFill>
                <a:latin typeface="Arial"/>
                <a:ea typeface="Arial"/>
                <a:cs typeface="Arial"/>
                <a:sym typeface="Arial"/>
              </a:rPr>
              <a:t>30 </a:t>
            </a:r>
            <a:r>
              <a:rPr lang="en-US" sz="2400" b="0" i="0" u="none" strike="noStrike" cap="none" baseline="0" dirty="0" err="1">
                <a:solidFill>
                  <a:schemeClr val="dk1"/>
                </a:solidFill>
                <a:latin typeface="Arial"/>
                <a:ea typeface="Arial"/>
                <a:cs typeface="Arial"/>
                <a:sym typeface="Arial"/>
              </a:rPr>
              <a:t>tỷ</a:t>
            </a:r>
            <a:r>
              <a:rPr lang="en-US" sz="2400" b="0" i="0" u="none" strike="noStrike" cap="none" baseline="0" dirty="0">
                <a:solidFill>
                  <a:schemeClr val="dk1"/>
                </a:solidFill>
                <a:latin typeface="Arial"/>
                <a:ea typeface="Arial"/>
                <a:cs typeface="Arial"/>
                <a:sym typeface="Arial"/>
              </a:rPr>
              <a:t>?</a:t>
            </a:r>
          </a:p>
        </p:txBody>
      </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Shape 233"/>
          <p:cNvPicPr preferRelativeResize="0"/>
          <p:nvPr/>
        </p:nvPicPr>
        <p:blipFill rotWithShape="1">
          <a:blip r:embed="rId3">
            <a:alphaModFix/>
          </a:blip>
          <a:srcRect/>
          <a:stretch/>
        </p:blipFill>
        <p:spPr>
          <a:xfrm>
            <a:off x="2667000" y="4437062"/>
            <a:ext cx="3200399" cy="2420937"/>
          </a:xfrm>
          <a:prstGeom prst="rect">
            <a:avLst/>
          </a:prstGeom>
          <a:noFill/>
          <a:ln>
            <a:noFill/>
          </a:ln>
        </p:spPr>
      </p:pic>
      <p:pic>
        <p:nvPicPr>
          <p:cNvPr id="234" name="Shape 234"/>
          <p:cNvPicPr preferRelativeResize="0"/>
          <p:nvPr/>
        </p:nvPicPr>
        <p:blipFill rotWithShape="1">
          <a:blip r:embed="rId4">
            <a:alphaModFix/>
          </a:blip>
          <a:srcRect/>
          <a:stretch/>
        </p:blipFill>
        <p:spPr>
          <a:xfrm>
            <a:off x="5867400" y="4437062"/>
            <a:ext cx="3276600" cy="2420937"/>
          </a:xfrm>
          <a:prstGeom prst="rect">
            <a:avLst/>
          </a:prstGeom>
          <a:noFill/>
          <a:ln>
            <a:noFill/>
          </a:ln>
        </p:spPr>
      </p:pic>
      <p:pic>
        <p:nvPicPr>
          <p:cNvPr id="235" name="Shape 235"/>
          <p:cNvPicPr preferRelativeResize="0"/>
          <p:nvPr/>
        </p:nvPicPr>
        <p:blipFill rotWithShape="1">
          <a:blip r:embed="rId5">
            <a:alphaModFix/>
          </a:blip>
          <a:srcRect/>
          <a:stretch/>
        </p:blipFill>
        <p:spPr>
          <a:xfrm>
            <a:off x="6242050" y="0"/>
            <a:ext cx="2901950" cy="4419599"/>
          </a:xfrm>
          <a:prstGeom prst="rect">
            <a:avLst/>
          </a:prstGeom>
          <a:noFill/>
          <a:ln>
            <a:noFill/>
          </a:ln>
        </p:spPr>
      </p:pic>
      <p:pic>
        <p:nvPicPr>
          <p:cNvPr id="236" name="Shape 236"/>
          <p:cNvPicPr preferRelativeResize="0"/>
          <p:nvPr/>
        </p:nvPicPr>
        <p:blipFill rotWithShape="1">
          <a:blip r:embed="rId6">
            <a:alphaModFix/>
          </a:blip>
          <a:srcRect/>
          <a:stretch/>
        </p:blipFill>
        <p:spPr>
          <a:xfrm>
            <a:off x="0" y="4437062"/>
            <a:ext cx="3313112" cy="2420937"/>
          </a:xfrm>
          <a:prstGeom prst="rect">
            <a:avLst/>
          </a:prstGeom>
          <a:noFill/>
          <a:ln>
            <a:noFill/>
          </a:ln>
        </p:spPr>
      </p:pic>
      <p:sp>
        <p:nvSpPr>
          <p:cNvPr id="237" name="Shape 237"/>
          <p:cNvSpPr txBox="1">
            <a:spLocks noGrp="1"/>
          </p:cNvSpPr>
          <p:nvPr>
            <p:ph type="body" idx="1"/>
          </p:nvPr>
        </p:nvSpPr>
        <p:spPr>
          <a:xfrm>
            <a:off x="468312" y="2781300"/>
            <a:ext cx="5345111" cy="15240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3"/>
              </a:buClr>
              <a:buSzPct val="25000"/>
              <a:buFont typeface="Noto Symbol"/>
              <a:buNone/>
            </a:pPr>
            <a:r>
              <a:rPr lang="en-US" sz="3000" b="1" i="0" u="none" strike="noStrike" cap="none" baseline="0">
                <a:solidFill>
                  <a:schemeClr val="dk1"/>
                </a:solidFill>
                <a:latin typeface="Calibri"/>
                <a:ea typeface="Calibri"/>
                <a:cs typeface="Calibri"/>
                <a:sym typeface="Calibri"/>
              </a:rPr>
              <a:t>Nguy hại tới sức khỏe động vật: stress, bệnh tật và bị thương</a:t>
            </a:r>
          </a:p>
        </p:txBody>
      </p:sp>
      <p:pic>
        <p:nvPicPr>
          <p:cNvPr id="238" name="Shape 238"/>
          <p:cNvPicPr preferRelativeResize="0"/>
          <p:nvPr/>
        </p:nvPicPr>
        <p:blipFill rotWithShape="1">
          <a:blip r:embed="rId7">
            <a:alphaModFix/>
          </a:blip>
          <a:srcRect/>
          <a:stretch/>
        </p:blipFill>
        <p:spPr>
          <a:xfrm>
            <a:off x="3276600" y="0"/>
            <a:ext cx="2971799" cy="2376487"/>
          </a:xfrm>
          <a:prstGeom prst="rect">
            <a:avLst/>
          </a:prstGeom>
          <a:noFill/>
          <a:ln>
            <a:noFill/>
          </a:ln>
        </p:spPr>
      </p:pic>
      <p:pic>
        <p:nvPicPr>
          <p:cNvPr id="239" name="Shape 239"/>
          <p:cNvPicPr preferRelativeResize="0"/>
          <p:nvPr/>
        </p:nvPicPr>
        <p:blipFill rotWithShape="1">
          <a:blip r:embed="rId8">
            <a:alphaModFix/>
          </a:blip>
          <a:srcRect/>
          <a:stretch/>
        </p:blipFill>
        <p:spPr>
          <a:xfrm>
            <a:off x="33338" y="0"/>
            <a:ext cx="3216275" cy="237648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2844135" y="845644"/>
            <a:ext cx="6169688" cy="4525963"/>
          </a:xfrm>
          <a:prstGeom prst="rect">
            <a:avLst/>
          </a:prstGeom>
          <a:noFill/>
          <a:ln>
            <a:noFill/>
          </a:ln>
        </p:spPr>
        <p:txBody>
          <a:bodyPr lIns="91425" tIns="45700" rIns="91425" bIns="45700" anchor="t" anchorCtr="0">
            <a:noAutofit/>
          </a:bodyPr>
          <a:lstStyle/>
          <a:p>
            <a:pPr marL="274320" marR="0" lvl="0" indent="-274320" algn="l" rtl="0">
              <a:spcBef>
                <a:spcPts val="0"/>
              </a:spcBef>
              <a:buClr>
                <a:schemeClr val="accent3"/>
              </a:buClr>
              <a:buSzPct val="95000"/>
              <a:buFont typeface="Noto Symbol"/>
              <a:buChar char="●"/>
            </a:pPr>
            <a:r>
              <a:rPr lang="en-US" sz="2200" b="0" i="0" u="none" strike="noStrike" cap="none" baseline="0">
                <a:solidFill>
                  <a:schemeClr val="dk1"/>
                </a:solidFill>
                <a:latin typeface="Calibri"/>
                <a:ea typeface="Calibri"/>
                <a:cs typeface="Calibri"/>
                <a:sym typeface="Calibri"/>
              </a:rPr>
              <a:t>8089 ca, 774 người chết</a:t>
            </a:r>
          </a:p>
          <a:p>
            <a:pPr marL="274320" marR="0" lvl="0" indent="-274320" algn="l" rtl="0">
              <a:lnSpc>
                <a:spcPct val="80000"/>
              </a:lnSpc>
              <a:spcBef>
                <a:spcPts val="480"/>
              </a:spcBef>
              <a:buClr>
                <a:schemeClr val="accent3"/>
              </a:buClr>
              <a:buSzPct val="95000"/>
              <a:buFont typeface="Noto Symbol"/>
              <a:buChar char="●"/>
            </a:pPr>
            <a:r>
              <a:rPr lang="en-US" sz="2400" b="0" i="0" u="none" strike="noStrike" cap="none" baseline="0">
                <a:solidFill>
                  <a:schemeClr val="dk1"/>
                </a:solidFill>
                <a:latin typeface="Calibri"/>
                <a:ea typeface="Calibri"/>
                <a:cs typeface="Calibri"/>
                <a:sym typeface="Calibri"/>
              </a:rPr>
              <a:t>40% các nhà kinh doanh động vật hoang dã tại một chợ ở miền Nam Trung Quốc tiếp xúc với virus (so với 5% của những người bán rau trong cùng một thị trường) </a:t>
            </a:r>
            <a:r>
              <a:rPr lang="en-US" sz="2400" b="0" i="1" u="none" strike="noStrike" cap="none" baseline="0">
                <a:solidFill>
                  <a:schemeClr val="dk1"/>
                </a:solidFill>
                <a:latin typeface="Calibri"/>
                <a:ea typeface="Calibri"/>
                <a:cs typeface="Calibri"/>
                <a:sym typeface="Calibri"/>
              </a:rPr>
              <a:t>(Guan et al 2004)</a:t>
            </a:r>
          </a:p>
          <a:p>
            <a:pPr marL="274320" marR="0" lvl="0" indent="-274320" algn="l" rtl="0">
              <a:lnSpc>
                <a:spcPct val="80000"/>
              </a:lnSpc>
              <a:spcBef>
                <a:spcPts val="440"/>
              </a:spcBef>
              <a:buClr>
                <a:schemeClr val="accent3"/>
              </a:buClr>
              <a:buSzPct val="95000"/>
              <a:buFont typeface="Noto Symbol"/>
              <a:buChar char="●"/>
            </a:pPr>
            <a:r>
              <a:rPr lang="en-US" sz="2200" b="0" i="0" u="none" strike="noStrike" cap="none" baseline="0">
                <a:solidFill>
                  <a:schemeClr val="dk1"/>
                </a:solidFill>
                <a:latin typeface="Calibri"/>
                <a:ea typeface="Calibri"/>
                <a:cs typeface="Calibri"/>
                <a:sym typeface="Calibri"/>
              </a:rPr>
              <a:t>Tỉ lệ phơi nhiễm cao nhất ở những người buôn bán cầy vằn (72.7%) </a:t>
            </a:r>
            <a:r>
              <a:rPr lang="en-US" sz="2200" b="0" i="1" u="none" strike="noStrike" cap="none" baseline="0">
                <a:solidFill>
                  <a:schemeClr val="dk1"/>
                </a:solidFill>
                <a:latin typeface="Calibri"/>
                <a:ea typeface="Calibri"/>
                <a:cs typeface="Calibri"/>
                <a:sym typeface="Calibri"/>
              </a:rPr>
              <a:t>(Xu et al 2004)</a:t>
            </a:r>
          </a:p>
          <a:p>
            <a:pPr marL="274320" marR="0" lvl="0" indent="-274320" algn="l" rtl="0">
              <a:spcBef>
                <a:spcPts val="440"/>
              </a:spcBef>
              <a:buClr>
                <a:schemeClr val="accent3"/>
              </a:buClr>
              <a:buSzPct val="95000"/>
              <a:buFont typeface="Noto Symbol"/>
              <a:buChar char="●"/>
            </a:pPr>
            <a:r>
              <a:rPr lang="en-US" sz="2200" b="0" i="0" u="none" strike="noStrike" cap="none" baseline="0">
                <a:solidFill>
                  <a:schemeClr val="dk1"/>
                </a:solidFill>
                <a:latin typeface="Calibri"/>
                <a:ea typeface="Calibri"/>
                <a:cs typeface="Calibri"/>
                <a:sym typeface="Calibri"/>
              </a:rPr>
              <a:t>39% các trường hợp bệnh đầu tiên ở người có tiếp xúc với ĐVHD:</a:t>
            </a:r>
          </a:p>
          <a:p>
            <a:pPr marL="640080" marR="0" lvl="1" indent="-259080" algn="l" rtl="0">
              <a:lnSpc>
                <a:spcPct val="110000"/>
              </a:lnSpc>
              <a:spcBef>
                <a:spcPts val="0"/>
              </a:spcBef>
              <a:buClr>
                <a:schemeClr val="accent1"/>
              </a:buClr>
              <a:buSzPct val="85000"/>
              <a:buFont typeface="Noto Symbol"/>
              <a:buChar char="●"/>
            </a:pPr>
            <a:r>
              <a:rPr lang="en-US" sz="2000" b="0" i="0" u="none" strike="noStrike" cap="none" baseline="0">
                <a:solidFill>
                  <a:schemeClr val="dk1"/>
                </a:solidFill>
                <a:latin typeface="Calibri"/>
                <a:ea typeface="Calibri"/>
                <a:cs typeface="Calibri"/>
                <a:sym typeface="Calibri"/>
              </a:rPr>
              <a:t>Đầu bếp tại các nhà hàng bán ĐVHD</a:t>
            </a:r>
          </a:p>
          <a:p>
            <a:pPr marL="640080" marR="0" lvl="1" indent="-259080" algn="l" rtl="0">
              <a:lnSpc>
                <a:spcPct val="110000"/>
              </a:lnSpc>
              <a:spcBef>
                <a:spcPts val="0"/>
              </a:spcBef>
              <a:buClr>
                <a:schemeClr val="accent1"/>
              </a:buClr>
              <a:buSzPct val="85000"/>
              <a:buFont typeface="Noto Symbol"/>
              <a:buChar char="●"/>
            </a:pPr>
            <a:r>
              <a:rPr lang="en-US" sz="2000" b="0" i="0" u="none" strike="noStrike" cap="none" baseline="0">
                <a:solidFill>
                  <a:schemeClr val="dk1"/>
                </a:solidFill>
                <a:latin typeface="Calibri"/>
                <a:ea typeface="Calibri"/>
                <a:cs typeface="Calibri"/>
                <a:sym typeface="Calibri"/>
              </a:rPr>
              <a:t>Người tiêu thụ tại các nhà hàng bán ĐVHD</a:t>
            </a:r>
          </a:p>
          <a:p>
            <a:pPr marL="640080" marR="0" lvl="1" indent="-259080" algn="l" rtl="0">
              <a:lnSpc>
                <a:spcPct val="110000"/>
              </a:lnSpc>
              <a:spcBef>
                <a:spcPts val="0"/>
              </a:spcBef>
              <a:buClr>
                <a:schemeClr val="accent1"/>
              </a:buClr>
              <a:buSzPct val="85000"/>
              <a:buFont typeface="Noto Symbol"/>
              <a:buChar char="●"/>
            </a:pPr>
            <a:r>
              <a:rPr lang="en-US" sz="2000" b="0" i="0" u="none" strike="noStrike" cap="none" baseline="0">
                <a:solidFill>
                  <a:schemeClr val="dk1"/>
                </a:solidFill>
                <a:latin typeface="Calibri"/>
                <a:ea typeface="Calibri"/>
                <a:cs typeface="Calibri"/>
                <a:sym typeface="Calibri"/>
              </a:rPr>
              <a:t>Người buôn bán ĐVHD</a:t>
            </a:r>
          </a:p>
          <a:p>
            <a:pPr marL="640080" marR="0" lvl="1" indent="-259080" algn="r" rtl="0">
              <a:lnSpc>
                <a:spcPct val="110000"/>
              </a:lnSpc>
              <a:spcBef>
                <a:spcPts val="0"/>
              </a:spcBef>
              <a:buClr>
                <a:schemeClr val="accent1"/>
              </a:buClr>
              <a:buSzPct val="85000"/>
              <a:buFont typeface="Noto Symbol"/>
              <a:buChar char="●"/>
            </a:pPr>
            <a:r>
              <a:rPr lang="en-US" sz="1900" b="0" i="0" u="none" strike="noStrike" cap="none" baseline="0">
                <a:solidFill>
                  <a:schemeClr val="dk1"/>
                </a:solidFill>
                <a:latin typeface="Calibri"/>
                <a:ea typeface="Calibri"/>
                <a:cs typeface="Calibri"/>
                <a:sym typeface="Calibri"/>
              </a:rPr>
              <a:t>(Xu </a:t>
            </a:r>
            <a:r>
              <a:rPr lang="en-US" sz="1900" b="0" i="1" u="none" strike="noStrike" cap="none" baseline="0">
                <a:solidFill>
                  <a:schemeClr val="dk1"/>
                </a:solidFill>
                <a:latin typeface="Calibri"/>
                <a:ea typeface="Calibri"/>
                <a:cs typeface="Calibri"/>
                <a:sym typeface="Calibri"/>
              </a:rPr>
              <a:t>et al</a:t>
            </a:r>
            <a:r>
              <a:rPr lang="en-US" sz="1900" b="0" i="0" u="none" strike="noStrike" cap="none" baseline="0">
                <a:solidFill>
                  <a:schemeClr val="dk1"/>
                </a:solidFill>
                <a:latin typeface="Calibri"/>
                <a:ea typeface="Calibri"/>
                <a:cs typeface="Calibri"/>
                <a:sym typeface="Calibri"/>
              </a:rPr>
              <a:t> 2004)</a:t>
            </a:r>
          </a:p>
          <a:p>
            <a:pPr marL="640080" marR="0" lvl="1" indent="-129540" algn="l" rtl="0">
              <a:spcBef>
                <a:spcPts val="480"/>
              </a:spcBef>
              <a:buClr>
                <a:schemeClr val="accent1"/>
              </a:buClr>
              <a:buFont typeface="Noto Symbol"/>
              <a:buNone/>
            </a:pPr>
            <a:endParaRPr sz="2400" b="0" i="0" u="none" strike="noStrike" cap="none" baseline="0">
              <a:solidFill>
                <a:schemeClr val="dk1"/>
              </a:solidFill>
              <a:latin typeface="Calibri"/>
              <a:ea typeface="Calibri"/>
              <a:cs typeface="Calibri"/>
              <a:sym typeface="Calibri"/>
            </a:endParaRPr>
          </a:p>
        </p:txBody>
      </p:sp>
      <p:sp>
        <p:nvSpPr>
          <p:cNvPr id="245" name="Shape 245"/>
          <p:cNvSpPr txBox="1"/>
          <p:nvPr/>
        </p:nvSpPr>
        <p:spPr>
          <a:xfrm>
            <a:off x="241280" y="202984"/>
            <a:ext cx="8763000" cy="579438"/>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1" i="0" u="none" strike="noStrike" cap="none" baseline="0">
                <a:solidFill>
                  <a:schemeClr val="dk1"/>
                </a:solidFill>
                <a:latin typeface="Arial"/>
                <a:ea typeface="Arial"/>
                <a:cs typeface="Arial"/>
                <a:sym typeface="Arial"/>
              </a:rPr>
              <a:t>SARS CoV 2003</a:t>
            </a:r>
          </a:p>
        </p:txBody>
      </p:sp>
      <p:pic>
        <p:nvPicPr>
          <p:cNvPr id="246" name="Shape 246"/>
          <p:cNvPicPr preferRelativeResize="0"/>
          <p:nvPr/>
        </p:nvPicPr>
        <p:blipFill rotWithShape="1">
          <a:blip r:embed="rId3">
            <a:alphaModFix/>
          </a:blip>
          <a:srcRect/>
          <a:stretch/>
        </p:blipFill>
        <p:spPr>
          <a:xfrm>
            <a:off x="250825" y="3605196"/>
            <a:ext cx="2225391" cy="1545051"/>
          </a:xfrm>
          <a:prstGeom prst="rect">
            <a:avLst/>
          </a:prstGeom>
          <a:noFill/>
          <a:ln>
            <a:noFill/>
          </a:ln>
        </p:spPr>
      </p:pic>
      <p:pic>
        <p:nvPicPr>
          <p:cNvPr id="247" name="Shape 247"/>
          <p:cNvPicPr preferRelativeResize="0"/>
          <p:nvPr/>
        </p:nvPicPr>
        <p:blipFill rotWithShape="1">
          <a:blip r:embed="rId4">
            <a:alphaModFix/>
          </a:blip>
          <a:srcRect/>
          <a:stretch/>
        </p:blipFill>
        <p:spPr>
          <a:xfrm>
            <a:off x="241280" y="5279037"/>
            <a:ext cx="2225391" cy="1421475"/>
          </a:xfrm>
          <a:prstGeom prst="rect">
            <a:avLst/>
          </a:prstGeom>
          <a:noFill/>
          <a:ln>
            <a:noFill/>
          </a:ln>
        </p:spPr>
      </p:pic>
      <p:pic>
        <p:nvPicPr>
          <p:cNvPr id="248" name="Shape 248"/>
          <p:cNvPicPr preferRelativeResize="0"/>
          <p:nvPr/>
        </p:nvPicPr>
        <p:blipFill rotWithShape="1">
          <a:blip r:embed="rId5">
            <a:alphaModFix/>
          </a:blip>
          <a:srcRect/>
          <a:stretch/>
        </p:blipFill>
        <p:spPr>
          <a:xfrm>
            <a:off x="2574890" y="5279037"/>
            <a:ext cx="2095534" cy="1421475"/>
          </a:xfrm>
          <a:prstGeom prst="rect">
            <a:avLst/>
          </a:prstGeom>
          <a:noFill/>
          <a:ln>
            <a:noFill/>
          </a:ln>
        </p:spPr>
      </p:pic>
      <p:pic>
        <p:nvPicPr>
          <p:cNvPr id="249" name="Shape 249"/>
          <p:cNvPicPr preferRelativeResize="0"/>
          <p:nvPr/>
        </p:nvPicPr>
        <p:blipFill rotWithShape="1">
          <a:blip r:embed="rId6">
            <a:alphaModFix/>
          </a:blip>
          <a:srcRect/>
          <a:stretch/>
        </p:blipFill>
        <p:spPr>
          <a:xfrm>
            <a:off x="46986" y="333375"/>
            <a:ext cx="2797149" cy="1697705"/>
          </a:xfrm>
          <a:prstGeom prst="rect">
            <a:avLst/>
          </a:prstGeom>
          <a:noFill/>
          <a:ln>
            <a:noFill/>
          </a:ln>
        </p:spPr>
      </p:pic>
      <p:sp>
        <p:nvSpPr>
          <p:cNvPr id="250" name="Shape 250"/>
          <p:cNvSpPr/>
          <p:nvPr/>
        </p:nvSpPr>
        <p:spPr>
          <a:xfrm>
            <a:off x="820575" y="2161471"/>
            <a:ext cx="1066799" cy="1289537"/>
          </a:xfrm>
          <a:prstGeom prst="downArrow">
            <a:avLst>
              <a:gd name="adj1" fmla="val 50000"/>
              <a:gd name="adj2" fmla="val 50000"/>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dk1"/>
              </a:solidFill>
              <a:latin typeface="Constantia"/>
              <a:ea typeface="Constantia"/>
              <a:cs typeface="Constantia"/>
              <a:sym typeface="Constantia"/>
            </a:endParaRPr>
          </a:p>
        </p:txBody>
      </p:sp>
      <p:sp>
        <p:nvSpPr>
          <p:cNvPr id="251" name="Shape 251"/>
          <p:cNvSpPr/>
          <p:nvPr/>
        </p:nvSpPr>
        <p:spPr>
          <a:xfrm>
            <a:off x="5105400" y="5508823"/>
            <a:ext cx="1326683" cy="990599"/>
          </a:xfrm>
          <a:prstGeom prst="rightArrow">
            <a:avLst>
              <a:gd name="adj1" fmla="val 50000"/>
              <a:gd name="adj2" fmla="val 50000"/>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dk1"/>
              </a:solidFill>
              <a:latin typeface="Constantia"/>
              <a:ea typeface="Constantia"/>
              <a:cs typeface="Constantia"/>
              <a:sym typeface="Constantia"/>
            </a:endParaRPr>
          </a:p>
        </p:txBody>
      </p:sp>
      <p:pic>
        <p:nvPicPr>
          <p:cNvPr id="252" name="Shape 252"/>
          <p:cNvPicPr preferRelativeResize="0"/>
          <p:nvPr/>
        </p:nvPicPr>
        <p:blipFill rotWithShape="1">
          <a:blip r:embed="rId7">
            <a:alphaModFix/>
          </a:blip>
          <a:srcRect/>
          <a:stretch/>
        </p:blipFill>
        <p:spPr>
          <a:xfrm>
            <a:off x="6701329" y="5320851"/>
            <a:ext cx="1756869" cy="137966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Shape 257"/>
          <p:cNvPicPr preferRelativeResize="0">
            <a:picLocks noGrp="1"/>
          </p:cNvPicPr>
          <p:nvPr>
            <p:ph type="body" idx="1"/>
          </p:nvPr>
        </p:nvPicPr>
        <p:blipFill rotWithShape="1">
          <a:blip r:embed="rId3">
            <a:alphaModFix/>
          </a:blip>
          <a:srcRect/>
          <a:stretch/>
        </p:blipFill>
        <p:spPr>
          <a:xfrm>
            <a:off x="1187450" y="1412875"/>
            <a:ext cx="6767513" cy="5076825"/>
          </a:xfrm>
          <a:prstGeom prst="rect">
            <a:avLst/>
          </a:prstGeom>
          <a:noFill/>
          <a:ln>
            <a:noFill/>
          </a:ln>
        </p:spPr>
      </p:pic>
      <p:sp>
        <p:nvSpPr>
          <p:cNvPr id="258" name="Shape 258"/>
          <p:cNvSpPr txBox="1"/>
          <p:nvPr/>
        </p:nvSpPr>
        <p:spPr>
          <a:xfrm>
            <a:off x="971550" y="260350"/>
            <a:ext cx="7850187" cy="135421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1" i="0" u="none" strike="noStrike" cap="none" baseline="0">
                <a:solidFill>
                  <a:schemeClr val="dk1"/>
                </a:solidFill>
                <a:latin typeface="Arial"/>
                <a:ea typeface="Arial"/>
                <a:cs typeface="Arial"/>
                <a:sym typeface="Arial"/>
              </a:rPr>
              <a:t>Dúi – một loài hoang dã bị tiêu thụ khá thường xuyên</a:t>
            </a:r>
          </a:p>
          <a:p>
            <a:pPr marL="0" marR="0" lvl="0" indent="0" algn="r" rtl="0">
              <a:spcBef>
                <a:spcPts val="0"/>
              </a:spcBef>
              <a:buNone/>
            </a:pPr>
            <a:endParaRPr sz="1800" b="0" i="0" u="none" strike="noStrike" cap="none" baseline="0">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457200" y="168275"/>
            <a:ext cx="8229600" cy="1355724"/>
          </a:xfrm>
          <a:prstGeom prst="rect">
            <a:avLst/>
          </a:prstGeom>
          <a:noFill/>
          <a:ln>
            <a:noFill/>
          </a:ln>
        </p:spPr>
        <p:txBody>
          <a:bodyPr lIns="0" tIns="45700" rIns="132075" bIns="0" anchor="b" anchorCtr="0">
            <a:noAutofit/>
          </a:bodyPr>
          <a:lstStyle/>
          <a:p>
            <a:pPr marL="0" marR="0" lvl="0" indent="0" algn="l" rtl="0">
              <a:spcBef>
                <a:spcPts val="0"/>
              </a:spcBef>
              <a:buClr>
                <a:schemeClr val="dk1"/>
              </a:buClr>
              <a:buSzPct val="25000"/>
              <a:buFont typeface="Times New Roman"/>
              <a:buNone/>
            </a:pPr>
            <a:r>
              <a:rPr lang="en-US" sz="4000" b="0" i="0" u="none" strike="noStrike" cap="none" baseline="0">
                <a:solidFill>
                  <a:schemeClr val="dk1"/>
                </a:solidFill>
                <a:latin typeface="Times New Roman"/>
                <a:ea typeface="Times New Roman"/>
                <a:cs typeface="Times New Roman"/>
                <a:sym typeface="Times New Roman"/>
              </a:rPr>
              <a:t>Những bệnh trên Dúi có thể ảnh hưởng tới sức khỏe con người</a:t>
            </a:r>
          </a:p>
        </p:txBody>
      </p:sp>
      <p:sp>
        <p:nvSpPr>
          <p:cNvPr id="265" name="Shape 265"/>
          <p:cNvSpPr txBox="1">
            <a:spLocks noGrp="1"/>
          </p:cNvSpPr>
          <p:nvPr>
            <p:ph type="body" idx="1"/>
          </p:nvPr>
        </p:nvSpPr>
        <p:spPr>
          <a:xfrm>
            <a:off x="0" y="1511300"/>
            <a:ext cx="3289299" cy="520700"/>
          </a:xfrm>
          <a:prstGeom prst="rect">
            <a:avLst/>
          </a:prstGeom>
          <a:noFill/>
          <a:ln>
            <a:noFill/>
          </a:ln>
        </p:spPr>
        <p:txBody>
          <a:bodyPr lIns="91425" tIns="45700" rIns="132075" bIns="45700" anchor="t" anchorCtr="0">
            <a:noAutofit/>
          </a:bodyPr>
          <a:lstStyle/>
          <a:p>
            <a:pPr marL="274320" marR="0" lvl="0" indent="-274320" algn="l" rtl="0">
              <a:spcBef>
                <a:spcPts val="0"/>
              </a:spcBef>
              <a:buClr>
                <a:srgbClr val="FFFF00"/>
              </a:buClr>
              <a:buSzPct val="95000"/>
              <a:buFont typeface="Times New Roman"/>
              <a:buChar char="•"/>
            </a:pPr>
            <a:r>
              <a:rPr lang="en-US" sz="2800" b="0" i="0" u="none" strike="noStrike" cap="none" baseline="0">
                <a:solidFill>
                  <a:schemeClr val="dk1"/>
                </a:solidFill>
                <a:latin typeface="Times New Roman"/>
                <a:ea typeface="Times New Roman"/>
                <a:cs typeface="Times New Roman"/>
                <a:sym typeface="Times New Roman"/>
              </a:rPr>
              <a:t>Bệnh xoắn khuẩn </a:t>
            </a:r>
          </a:p>
        </p:txBody>
      </p:sp>
      <p:pic>
        <p:nvPicPr>
          <p:cNvPr id="266" name="Shape 266"/>
          <p:cNvPicPr preferRelativeResize="0"/>
          <p:nvPr/>
        </p:nvPicPr>
        <p:blipFill rotWithShape="1">
          <a:blip r:embed="rId3">
            <a:alphaModFix/>
          </a:blip>
          <a:srcRect/>
          <a:stretch/>
        </p:blipFill>
        <p:spPr>
          <a:xfrm>
            <a:off x="38100" y="2019300"/>
            <a:ext cx="6946899" cy="4775200"/>
          </a:xfrm>
          <a:prstGeom prst="rect">
            <a:avLst/>
          </a:prstGeom>
          <a:noFill/>
          <a:ln>
            <a:noFill/>
          </a:ln>
        </p:spPr>
      </p:pic>
      <p:pic>
        <p:nvPicPr>
          <p:cNvPr id="267" name="Shape 267"/>
          <p:cNvPicPr preferRelativeResize="0"/>
          <p:nvPr/>
        </p:nvPicPr>
        <p:blipFill rotWithShape="1">
          <a:blip r:embed="rId4">
            <a:alphaModFix/>
          </a:blip>
          <a:srcRect/>
          <a:stretch/>
        </p:blipFill>
        <p:spPr>
          <a:xfrm>
            <a:off x="25400" y="6019800"/>
            <a:ext cx="825499" cy="838199"/>
          </a:xfrm>
          <a:prstGeom prst="rect">
            <a:avLst/>
          </a:prstGeom>
          <a:noFill/>
          <a:ln>
            <a:noFill/>
          </a:ln>
        </p:spPr>
      </p:pic>
      <p:sp>
        <p:nvSpPr>
          <p:cNvPr id="268" name="Shape 268"/>
          <p:cNvSpPr/>
          <p:nvPr/>
        </p:nvSpPr>
        <p:spPr>
          <a:xfrm>
            <a:off x="7239000" y="1524000"/>
            <a:ext cx="1689100" cy="647700"/>
          </a:xfrm>
          <a:prstGeom prst="rect">
            <a:avLst/>
          </a:prstGeom>
          <a:noFill/>
          <a:ln w="12700" cap="flat" cmpd="sng">
            <a:solidFill>
              <a:srgbClr val="FFFFFF"/>
            </a:solidFill>
            <a:prstDash val="solid"/>
            <a:miter/>
            <a:headEnd type="none" w="med" len="med"/>
            <a:tailEnd type="none" w="med" len="med"/>
          </a:ln>
        </p:spPr>
        <p:txBody>
          <a:bodyPr lIns="0" tIns="0" rIns="40625" bIns="0" anchor="t" anchorCtr="0">
            <a:noAutofit/>
          </a:bodyPr>
          <a:lstStyle/>
          <a:p>
            <a:pPr marL="39688" marR="0" lvl="0" indent="-1587" algn="l" rtl="0">
              <a:spcBef>
                <a:spcPts val="0"/>
              </a:spcBef>
              <a:buClr>
                <a:schemeClr val="dk1"/>
              </a:buClr>
              <a:buSzPct val="25000"/>
              <a:buFont typeface="Arial"/>
              <a:buNone/>
            </a:pPr>
            <a:r>
              <a:rPr lang="en-US" sz="1800" b="0" i="0" u="none" strike="noStrike" cap="none" baseline="0">
                <a:solidFill>
                  <a:schemeClr val="dk1"/>
                </a:solidFill>
                <a:latin typeface="Times New Roman"/>
                <a:ea typeface="Times New Roman"/>
                <a:cs typeface="Times New Roman"/>
                <a:sym typeface="Times New Roman"/>
              </a:rPr>
              <a:t>Tổn thương não, màng não</a:t>
            </a:r>
          </a:p>
        </p:txBody>
      </p:sp>
      <p:cxnSp>
        <p:nvCxnSpPr>
          <p:cNvPr id="269" name="Shape 269"/>
          <p:cNvCxnSpPr/>
          <p:nvPr/>
        </p:nvCxnSpPr>
        <p:spPr>
          <a:xfrm flipH="1">
            <a:off x="5486400" y="1979613"/>
            <a:ext cx="1711324" cy="400049"/>
          </a:xfrm>
          <a:prstGeom prst="straightConnector1">
            <a:avLst/>
          </a:prstGeom>
          <a:noFill/>
          <a:ln w="25400" cap="flat" cmpd="sng">
            <a:solidFill>
              <a:srgbClr val="FFFF00"/>
            </a:solidFill>
            <a:prstDash val="solid"/>
            <a:round/>
            <a:headEnd type="none" w="med" len="med"/>
            <a:tailEnd type="stealth" w="med" len="med"/>
          </a:ln>
        </p:spPr>
      </p:cxnSp>
      <p:sp>
        <p:nvSpPr>
          <p:cNvPr id="270" name="Shape 270"/>
          <p:cNvSpPr/>
          <p:nvPr/>
        </p:nvSpPr>
        <p:spPr>
          <a:xfrm>
            <a:off x="7239000" y="2451100"/>
            <a:ext cx="1689100" cy="914400"/>
          </a:xfrm>
          <a:prstGeom prst="rect">
            <a:avLst/>
          </a:prstGeom>
          <a:noFill/>
          <a:ln w="12700" cap="flat" cmpd="sng">
            <a:solidFill>
              <a:srgbClr val="FFFFFF"/>
            </a:solidFill>
            <a:prstDash val="solid"/>
            <a:miter/>
            <a:headEnd type="none" w="med" len="med"/>
            <a:tailEnd type="none" w="med" len="med"/>
          </a:ln>
        </p:spPr>
        <p:txBody>
          <a:bodyPr lIns="0" tIns="0" rIns="40625" bIns="0" anchor="t" anchorCtr="0">
            <a:noAutofit/>
          </a:bodyPr>
          <a:lstStyle/>
          <a:p>
            <a:pPr marL="39688" marR="0" lvl="0" indent="-1587" algn="l" rtl="0">
              <a:spcBef>
                <a:spcPts val="0"/>
              </a:spcBef>
              <a:buClr>
                <a:schemeClr val="dk1"/>
              </a:buClr>
              <a:buSzPct val="25000"/>
              <a:buFont typeface="Arial"/>
              <a:buNone/>
            </a:pPr>
            <a:r>
              <a:rPr lang="en-US" sz="1800" b="0" i="0" u="none" strike="noStrike" cap="none" baseline="0">
                <a:solidFill>
                  <a:schemeClr val="dk1"/>
                </a:solidFill>
                <a:latin typeface="Times New Roman"/>
                <a:ea typeface="Times New Roman"/>
                <a:cs typeface="Times New Roman"/>
                <a:sym typeface="Times New Roman"/>
              </a:rPr>
              <a:t>Viêm và xuất huyết khu trú tại tim và phổi</a:t>
            </a:r>
          </a:p>
        </p:txBody>
      </p:sp>
      <p:cxnSp>
        <p:nvCxnSpPr>
          <p:cNvPr id="271" name="Shape 271"/>
          <p:cNvCxnSpPr/>
          <p:nvPr/>
        </p:nvCxnSpPr>
        <p:spPr>
          <a:xfrm flipH="1">
            <a:off x="5556250" y="2919413"/>
            <a:ext cx="1646237" cy="509586"/>
          </a:xfrm>
          <a:prstGeom prst="straightConnector1">
            <a:avLst/>
          </a:prstGeom>
          <a:noFill/>
          <a:ln w="25400" cap="flat" cmpd="sng">
            <a:solidFill>
              <a:srgbClr val="FFFF00"/>
            </a:solidFill>
            <a:prstDash val="solid"/>
            <a:round/>
            <a:headEnd type="none" w="med" len="med"/>
            <a:tailEnd type="stealth" w="med" len="med"/>
          </a:ln>
        </p:spPr>
      </p:cxnSp>
      <p:sp>
        <p:nvSpPr>
          <p:cNvPr id="272" name="Shape 272"/>
          <p:cNvSpPr/>
          <p:nvPr/>
        </p:nvSpPr>
        <p:spPr>
          <a:xfrm>
            <a:off x="7239000" y="4572000"/>
            <a:ext cx="1727199" cy="914400"/>
          </a:xfrm>
          <a:prstGeom prst="rect">
            <a:avLst/>
          </a:prstGeom>
          <a:noFill/>
          <a:ln w="12700" cap="flat" cmpd="sng">
            <a:solidFill>
              <a:srgbClr val="FFFFFF"/>
            </a:solidFill>
            <a:prstDash val="solid"/>
            <a:miter/>
            <a:headEnd type="none" w="med" len="med"/>
            <a:tailEnd type="none" w="med" len="med"/>
          </a:ln>
        </p:spPr>
        <p:txBody>
          <a:bodyPr lIns="0" tIns="0" rIns="40625" bIns="0" anchor="t" anchorCtr="0">
            <a:noAutofit/>
          </a:bodyPr>
          <a:lstStyle/>
          <a:p>
            <a:pPr marL="39688" marR="0" lvl="0" indent="-1587" algn="l" rtl="0">
              <a:spcBef>
                <a:spcPts val="0"/>
              </a:spcBef>
              <a:buClr>
                <a:schemeClr val="dk1"/>
              </a:buClr>
              <a:buSzPct val="25000"/>
              <a:buFont typeface="Arial"/>
              <a:buNone/>
            </a:pPr>
            <a:r>
              <a:rPr lang="en-US" sz="1800" b="0" i="0" u="none" strike="noStrike" cap="none" baseline="0">
                <a:solidFill>
                  <a:schemeClr val="dk1"/>
                </a:solidFill>
                <a:latin typeface="Times New Roman"/>
                <a:ea typeface="Times New Roman"/>
                <a:cs typeface="Times New Roman"/>
                <a:sym typeface="Times New Roman"/>
              </a:rPr>
              <a:t>Hoại tử ống thận dẫn tới suy thận cấp</a:t>
            </a:r>
          </a:p>
        </p:txBody>
      </p:sp>
      <p:cxnSp>
        <p:nvCxnSpPr>
          <p:cNvPr id="273" name="Shape 273"/>
          <p:cNvCxnSpPr/>
          <p:nvPr/>
        </p:nvCxnSpPr>
        <p:spPr>
          <a:xfrm rot="10800000">
            <a:off x="5565775" y="4491037"/>
            <a:ext cx="1570038" cy="266699"/>
          </a:xfrm>
          <a:prstGeom prst="straightConnector1">
            <a:avLst/>
          </a:prstGeom>
          <a:noFill/>
          <a:ln w="25400" cap="flat" cmpd="sng">
            <a:solidFill>
              <a:srgbClr val="FFFF00"/>
            </a:solidFill>
            <a:prstDash val="solid"/>
            <a:round/>
            <a:headEnd type="none" w="med" len="med"/>
            <a:tailEnd type="stealth" w="med" len="med"/>
          </a:ln>
        </p:spPr>
      </p:cxnSp>
      <p:sp>
        <p:nvSpPr>
          <p:cNvPr id="274" name="Shape 274"/>
          <p:cNvSpPr/>
          <p:nvPr/>
        </p:nvSpPr>
        <p:spPr>
          <a:xfrm>
            <a:off x="7251700" y="3644900"/>
            <a:ext cx="1701799" cy="647700"/>
          </a:xfrm>
          <a:prstGeom prst="rect">
            <a:avLst/>
          </a:prstGeom>
          <a:noFill/>
          <a:ln w="12700" cap="flat" cmpd="sng">
            <a:solidFill>
              <a:srgbClr val="FFFFFF"/>
            </a:solidFill>
            <a:prstDash val="solid"/>
            <a:miter/>
            <a:headEnd type="none" w="med" len="med"/>
            <a:tailEnd type="none" w="med" len="med"/>
          </a:ln>
        </p:spPr>
        <p:txBody>
          <a:bodyPr lIns="0" tIns="0" rIns="40625" bIns="0" anchor="t" anchorCtr="0">
            <a:noAutofit/>
          </a:bodyPr>
          <a:lstStyle/>
          <a:p>
            <a:pPr marL="39688" marR="0" lvl="0" indent="-1587" algn="l" rtl="0">
              <a:spcBef>
                <a:spcPts val="0"/>
              </a:spcBef>
              <a:buClr>
                <a:schemeClr val="dk1"/>
              </a:buClr>
              <a:buSzPct val="25000"/>
              <a:buFont typeface="Arial"/>
              <a:buNone/>
            </a:pPr>
            <a:r>
              <a:rPr lang="en-US" sz="1800" b="0" i="0" u="none" strike="noStrike" cap="none" baseline="0">
                <a:solidFill>
                  <a:schemeClr val="dk1"/>
                </a:solidFill>
                <a:latin typeface="Times New Roman"/>
                <a:ea typeface="Times New Roman"/>
                <a:cs typeface="Times New Roman"/>
                <a:sym typeface="Times New Roman"/>
              </a:rPr>
              <a:t>Tổn thương mô, gan</a:t>
            </a:r>
          </a:p>
        </p:txBody>
      </p:sp>
      <p:cxnSp>
        <p:nvCxnSpPr>
          <p:cNvPr id="275" name="Shape 275"/>
          <p:cNvCxnSpPr/>
          <p:nvPr/>
        </p:nvCxnSpPr>
        <p:spPr>
          <a:xfrm flipH="1">
            <a:off x="5356225" y="3859212"/>
            <a:ext cx="1873249" cy="28575"/>
          </a:xfrm>
          <a:prstGeom prst="straightConnector1">
            <a:avLst/>
          </a:prstGeom>
          <a:noFill/>
          <a:ln w="25400" cap="flat" cmpd="sng">
            <a:solidFill>
              <a:srgbClr val="FFFF00"/>
            </a:solidFill>
            <a:prstDash val="solid"/>
            <a:round/>
            <a:headEnd type="none" w="med" len="med"/>
            <a:tailEnd type="stealth" w="med" len="med"/>
          </a:ln>
        </p:spPr>
      </p:cxn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457200" y="704087"/>
            <a:ext cx="8229600" cy="1143000"/>
          </a:xfrm>
          <a:prstGeom prst="rect">
            <a:avLst/>
          </a:prstGeom>
          <a:noFill/>
          <a:ln>
            <a:noFill/>
          </a:ln>
        </p:spPr>
        <p:txBody>
          <a:bodyPr lIns="0" tIns="45700" rIns="132075" bIns="0" anchor="b" anchorCtr="0">
            <a:noAutofit/>
          </a:bodyPr>
          <a:lstStyle/>
          <a:p>
            <a:pPr marL="0" marR="0" lvl="0" indent="0" algn="l" rtl="0">
              <a:spcBef>
                <a:spcPts val="0"/>
              </a:spcBef>
              <a:buClr>
                <a:schemeClr val="dk1"/>
              </a:buClr>
              <a:buSzPct val="25000"/>
              <a:buFont typeface="Times New Roman"/>
              <a:buNone/>
            </a:pPr>
            <a:r>
              <a:rPr lang="en-US" sz="3600" b="0" i="0" u="none" strike="noStrike" cap="none" baseline="0">
                <a:solidFill>
                  <a:schemeClr val="dk1"/>
                </a:solidFill>
                <a:latin typeface="Times New Roman"/>
                <a:ea typeface="Times New Roman"/>
                <a:cs typeface="Times New Roman"/>
                <a:sym typeface="Times New Roman"/>
              </a:rPr>
              <a:t>Những bệnh trên Dúi có thể ảnh hưởng tới sức khỏe con người</a:t>
            </a:r>
          </a:p>
        </p:txBody>
      </p:sp>
      <p:sp>
        <p:nvSpPr>
          <p:cNvPr id="281" name="Shape 281"/>
          <p:cNvSpPr txBox="1">
            <a:spLocks noGrp="1"/>
          </p:cNvSpPr>
          <p:nvPr>
            <p:ph type="body" idx="1"/>
          </p:nvPr>
        </p:nvSpPr>
        <p:spPr>
          <a:xfrm>
            <a:off x="457200" y="1935480"/>
            <a:ext cx="8229600" cy="4389119"/>
          </a:xfrm>
          <a:prstGeom prst="rect">
            <a:avLst/>
          </a:prstGeom>
          <a:noFill/>
          <a:ln>
            <a:noFill/>
          </a:ln>
        </p:spPr>
        <p:txBody>
          <a:bodyPr lIns="91425" tIns="45700" rIns="132075" bIns="45700" anchor="t" anchorCtr="0">
            <a:noAutofit/>
          </a:bodyPr>
          <a:lstStyle/>
          <a:p>
            <a:pPr marL="274320" marR="0" lvl="0" indent="-274320" algn="l" rtl="0">
              <a:spcBef>
                <a:spcPts val="0"/>
              </a:spcBef>
              <a:buClr>
                <a:srgbClr val="FFFF00"/>
              </a:buClr>
              <a:buSzPct val="95000"/>
              <a:buFont typeface="Times New Roman"/>
              <a:buChar char="•"/>
            </a:pPr>
            <a:r>
              <a:rPr lang="en-US" sz="2800" b="0" i="0" u="none" strike="noStrike" cap="none" baseline="0">
                <a:solidFill>
                  <a:srgbClr val="FF0000"/>
                </a:solidFill>
                <a:latin typeface="Times New Roman"/>
                <a:ea typeface="Times New Roman"/>
                <a:cs typeface="Times New Roman"/>
                <a:sym typeface="Times New Roman"/>
              </a:rPr>
              <a:t>Bệnh do Salmonella</a:t>
            </a:r>
          </a:p>
        </p:txBody>
      </p:sp>
      <p:pic>
        <p:nvPicPr>
          <p:cNvPr id="282" name="Shape 282"/>
          <p:cNvPicPr preferRelativeResize="0"/>
          <p:nvPr/>
        </p:nvPicPr>
        <p:blipFill rotWithShape="1">
          <a:blip r:embed="rId3">
            <a:alphaModFix/>
          </a:blip>
          <a:srcRect/>
          <a:stretch/>
        </p:blipFill>
        <p:spPr>
          <a:xfrm>
            <a:off x="1676400" y="2590800"/>
            <a:ext cx="5795962" cy="3941762"/>
          </a:xfrm>
          <a:prstGeom prst="rect">
            <a:avLst/>
          </a:prstGeom>
          <a:noFill/>
          <a:ln>
            <a:noFill/>
          </a:ln>
        </p:spPr>
      </p:pic>
      <p:pic>
        <p:nvPicPr>
          <p:cNvPr id="283" name="Shape 283"/>
          <p:cNvPicPr preferRelativeResize="0"/>
          <p:nvPr/>
        </p:nvPicPr>
        <p:blipFill rotWithShape="1">
          <a:blip r:embed="rId4">
            <a:alphaModFix/>
          </a:blip>
          <a:srcRect/>
          <a:stretch/>
        </p:blipFill>
        <p:spPr>
          <a:xfrm>
            <a:off x="25400" y="6019800"/>
            <a:ext cx="825499" cy="8381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p:nvPr>
        </p:nvSpPr>
        <p:spPr>
          <a:xfrm>
            <a:off x="457200" y="704087"/>
            <a:ext cx="8229600" cy="1143000"/>
          </a:xfrm>
          <a:prstGeom prst="rect">
            <a:avLst/>
          </a:prstGeom>
          <a:noFill/>
          <a:ln>
            <a:noFill/>
          </a:ln>
        </p:spPr>
        <p:txBody>
          <a:bodyPr lIns="0" tIns="45700" rIns="132075" bIns="0" anchor="b" anchorCtr="0">
            <a:noAutofit/>
          </a:bodyPr>
          <a:lstStyle/>
          <a:p>
            <a:pPr marL="0" marR="0" lvl="0" indent="0" algn="l" rtl="0">
              <a:spcBef>
                <a:spcPts val="0"/>
              </a:spcBef>
              <a:buClr>
                <a:schemeClr val="dk1"/>
              </a:buClr>
              <a:buSzPct val="25000"/>
              <a:buFont typeface="Times New Roman"/>
              <a:buNone/>
            </a:pPr>
            <a:r>
              <a:rPr lang="en-US" sz="3600" b="0" i="0" u="none" strike="noStrike" cap="none" baseline="0">
                <a:solidFill>
                  <a:schemeClr val="dk1"/>
                </a:solidFill>
                <a:latin typeface="Times New Roman"/>
                <a:ea typeface="Times New Roman"/>
                <a:cs typeface="Times New Roman"/>
                <a:sym typeface="Times New Roman"/>
              </a:rPr>
              <a:t>Những bệnh trên Dúi có thể ảnh hưởng tới sức khỏe con người</a:t>
            </a:r>
          </a:p>
        </p:txBody>
      </p:sp>
      <p:sp>
        <p:nvSpPr>
          <p:cNvPr id="289" name="Shape 289"/>
          <p:cNvSpPr txBox="1">
            <a:spLocks noGrp="1"/>
          </p:cNvSpPr>
          <p:nvPr>
            <p:ph type="body" idx="1"/>
          </p:nvPr>
        </p:nvSpPr>
        <p:spPr>
          <a:xfrm>
            <a:off x="457200" y="1935480"/>
            <a:ext cx="8229600" cy="4389119"/>
          </a:xfrm>
          <a:prstGeom prst="rect">
            <a:avLst/>
          </a:prstGeom>
          <a:noFill/>
          <a:ln>
            <a:noFill/>
          </a:ln>
        </p:spPr>
        <p:txBody>
          <a:bodyPr lIns="91425" tIns="45700" rIns="132075" bIns="45700" anchor="t" anchorCtr="0">
            <a:noAutofit/>
          </a:bodyPr>
          <a:lstStyle/>
          <a:p>
            <a:pPr marL="274320" marR="0" lvl="0" indent="-274320" algn="l" rtl="0">
              <a:spcBef>
                <a:spcPts val="0"/>
              </a:spcBef>
              <a:buClr>
                <a:srgbClr val="FFFF00"/>
              </a:buClr>
              <a:buSzPct val="95000"/>
              <a:buFont typeface="Times New Roman"/>
              <a:buChar char="•"/>
            </a:pPr>
            <a:r>
              <a:rPr lang="en-US" sz="2800" b="0" i="0" u="none" strike="noStrike" cap="none" baseline="0">
                <a:solidFill>
                  <a:srgbClr val="FF0000"/>
                </a:solidFill>
                <a:latin typeface="Times New Roman"/>
                <a:ea typeface="Times New Roman"/>
                <a:cs typeface="Times New Roman"/>
                <a:sym typeface="Times New Roman"/>
              </a:rPr>
              <a:t>Bệnh Sodoku</a:t>
            </a:r>
          </a:p>
        </p:txBody>
      </p:sp>
      <p:pic>
        <p:nvPicPr>
          <p:cNvPr id="290" name="Shape 290"/>
          <p:cNvPicPr preferRelativeResize="0"/>
          <p:nvPr/>
        </p:nvPicPr>
        <p:blipFill rotWithShape="1">
          <a:blip r:embed="rId3">
            <a:alphaModFix/>
          </a:blip>
          <a:srcRect/>
          <a:stretch/>
        </p:blipFill>
        <p:spPr>
          <a:xfrm>
            <a:off x="4702175" y="2489200"/>
            <a:ext cx="3951287" cy="3035300"/>
          </a:xfrm>
          <a:prstGeom prst="rect">
            <a:avLst/>
          </a:prstGeom>
          <a:noFill/>
          <a:ln>
            <a:noFill/>
          </a:ln>
        </p:spPr>
      </p:pic>
      <p:pic>
        <p:nvPicPr>
          <p:cNvPr id="291" name="Shape 291"/>
          <p:cNvPicPr preferRelativeResize="0"/>
          <p:nvPr/>
        </p:nvPicPr>
        <p:blipFill rotWithShape="1">
          <a:blip r:embed="rId4">
            <a:alphaModFix/>
          </a:blip>
          <a:srcRect/>
          <a:stretch/>
        </p:blipFill>
        <p:spPr>
          <a:xfrm>
            <a:off x="433387" y="2493963"/>
            <a:ext cx="4051300" cy="3035300"/>
          </a:xfrm>
          <a:prstGeom prst="rect">
            <a:avLst/>
          </a:prstGeom>
          <a:noFill/>
          <a:ln>
            <a:noFill/>
          </a:ln>
        </p:spPr>
      </p:pic>
      <p:pic>
        <p:nvPicPr>
          <p:cNvPr id="292" name="Shape 292"/>
          <p:cNvPicPr preferRelativeResize="0"/>
          <p:nvPr/>
        </p:nvPicPr>
        <p:blipFill rotWithShape="1">
          <a:blip r:embed="rId5">
            <a:alphaModFix/>
          </a:blip>
          <a:srcRect/>
          <a:stretch/>
        </p:blipFill>
        <p:spPr>
          <a:xfrm>
            <a:off x="25400" y="6019800"/>
            <a:ext cx="825499" cy="8381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304800" y="318737"/>
            <a:ext cx="8229600" cy="1143000"/>
          </a:xfrm>
          <a:prstGeom prst="rect">
            <a:avLst/>
          </a:prstGeom>
          <a:noFill/>
          <a:ln>
            <a:noFill/>
          </a:ln>
        </p:spPr>
        <p:txBody>
          <a:bodyPr lIns="0" tIns="45700" rIns="132075" bIns="0" anchor="b" anchorCtr="0">
            <a:noAutofit/>
          </a:bodyPr>
          <a:lstStyle/>
          <a:p>
            <a:pPr marL="0" marR="0" lvl="0" indent="0" algn="l" rtl="0">
              <a:spcBef>
                <a:spcPts val="0"/>
              </a:spcBef>
              <a:buClr>
                <a:schemeClr val="dk1"/>
              </a:buClr>
              <a:buSzPct val="25000"/>
              <a:buFont typeface="Times New Roman"/>
              <a:buNone/>
            </a:pPr>
            <a:r>
              <a:rPr lang="en-US" sz="3600" b="0" i="0" u="none" strike="noStrike" cap="none" baseline="0">
                <a:solidFill>
                  <a:schemeClr val="dk1"/>
                </a:solidFill>
                <a:latin typeface="Times New Roman"/>
                <a:ea typeface="Times New Roman"/>
                <a:cs typeface="Times New Roman"/>
                <a:sym typeface="Times New Roman"/>
              </a:rPr>
              <a:t>Những bệnh trên Dúi có thể ảnh hưởng tới sức khỏe con người</a:t>
            </a:r>
          </a:p>
        </p:txBody>
      </p:sp>
      <p:sp>
        <p:nvSpPr>
          <p:cNvPr id="298" name="Shape 298"/>
          <p:cNvSpPr txBox="1">
            <a:spLocks noGrp="1"/>
          </p:cNvSpPr>
          <p:nvPr>
            <p:ph type="body" idx="1"/>
          </p:nvPr>
        </p:nvSpPr>
        <p:spPr>
          <a:xfrm>
            <a:off x="438150" y="1630679"/>
            <a:ext cx="3981449" cy="4389119"/>
          </a:xfrm>
          <a:prstGeom prst="rect">
            <a:avLst/>
          </a:prstGeom>
          <a:noFill/>
          <a:ln>
            <a:noFill/>
          </a:ln>
        </p:spPr>
        <p:txBody>
          <a:bodyPr lIns="91425" tIns="45700" rIns="132075" bIns="45700" anchor="t" anchorCtr="0">
            <a:noAutofit/>
          </a:bodyPr>
          <a:lstStyle/>
          <a:p>
            <a:pPr marL="274320" marR="0" lvl="0" indent="-274320" algn="l" rtl="0">
              <a:spcBef>
                <a:spcPts val="0"/>
              </a:spcBef>
              <a:buClr>
                <a:srgbClr val="FFFF00"/>
              </a:buClr>
              <a:buSzPct val="95000"/>
              <a:buFont typeface="Times New Roman"/>
              <a:buChar char="•"/>
            </a:pPr>
            <a:r>
              <a:rPr lang="en-US" sz="2600" b="0" i="0" u="none" strike="noStrike" cap="none" baseline="0">
                <a:solidFill>
                  <a:schemeClr val="dk1"/>
                </a:solidFill>
                <a:latin typeface="Times New Roman"/>
                <a:ea typeface="Times New Roman"/>
                <a:cs typeface="Times New Roman"/>
                <a:sym typeface="Times New Roman"/>
              </a:rPr>
              <a:t>Bệnh dịch hạch</a:t>
            </a:r>
          </a:p>
          <a:p>
            <a:pPr marL="274320" marR="0" lvl="0" indent="-274320" algn="l" rtl="0">
              <a:spcBef>
                <a:spcPts val="520"/>
              </a:spcBef>
              <a:buClr>
                <a:srgbClr val="FFFF00"/>
              </a:buClr>
              <a:buSzPct val="95000"/>
              <a:buFont typeface="Times New Roman"/>
              <a:buChar char="•"/>
            </a:pPr>
            <a:r>
              <a:rPr lang="en-US" sz="2600" b="0" i="0" u="none" strike="noStrike" cap="none" baseline="0">
                <a:solidFill>
                  <a:schemeClr val="dk1"/>
                </a:solidFill>
                <a:latin typeface="Times New Roman"/>
                <a:ea typeface="Times New Roman"/>
                <a:cs typeface="Times New Roman"/>
                <a:sym typeface="Times New Roman"/>
              </a:rPr>
              <a:t>Bệnh do Rickettsia: đau đầu, sốt phát ban</a:t>
            </a:r>
          </a:p>
          <a:p>
            <a:pPr marL="274320" marR="0" lvl="0" indent="-274320" algn="l" rtl="0">
              <a:spcBef>
                <a:spcPts val="520"/>
              </a:spcBef>
              <a:buClr>
                <a:srgbClr val="FFFF00"/>
              </a:buClr>
              <a:buSzPct val="95000"/>
              <a:buFont typeface="Times New Roman"/>
              <a:buChar char="•"/>
            </a:pPr>
            <a:r>
              <a:rPr lang="en-US" sz="2600" b="0" i="0" u="none" strike="noStrike" cap="none" baseline="0">
                <a:solidFill>
                  <a:schemeClr val="dk1"/>
                </a:solidFill>
                <a:latin typeface="Times New Roman"/>
                <a:ea typeface="Times New Roman"/>
                <a:cs typeface="Times New Roman"/>
                <a:sym typeface="Times New Roman"/>
              </a:rPr>
              <a:t>Lymphocytic Choriomeningitis Virus: viêm màng não và tủy sống</a:t>
            </a:r>
          </a:p>
          <a:p>
            <a:pPr marL="274320" marR="0" lvl="0" indent="-274320" algn="l" rtl="0">
              <a:spcBef>
                <a:spcPts val="520"/>
              </a:spcBef>
              <a:buClr>
                <a:srgbClr val="FFFF00"/>
              </a:buClr>
              <a:buSzPct val="95000"/>
              <a:buFont typeface="Times New Roman"/>
              <a:buChar char="•"/>
            </a:pPr>
            <a:r>
              <a:rPr lang="en-US" sz="2600" b="0" i="0" u="none" strike="noStrike" cap="none" baseline="0">
                <a:solidFill>
                  <a:schemeClr val="dk1"/>
                </a:solidFill>
                <a:latin typeface="Times New Roman"/>
                <a:ea typeface="Times New Roman"/>
                <a:cs typeface="Times New Roman"/>
                <a:sym typeface="Times New Roman"/>
              </a:rPr>
              <a:t>Bệnh Leishmaniasis</a:t>
            </a:r>
          </a:p>
          <a:p>
            <a:pPr marL="274320" marR="0" lvl="0" indent="-274320" algn="l" rtl="0">
              <a:spcBef>
                <a:spcPts val="520"/>
              </a:spcBef>
              <a:buClr>
                <a:srgbClr val="FFFF00"/>
              </a:buClr>
              <a:buSzPct val="95000"/>
              <a:buFont typeface="Times New Roman"/>
              <a:buChar char="•"/>
            </a:pPr>
            <a:r>
              <a:rPr lang="en-US" sz="2600" b="0" i="0" u="none" strike="noStrike" cap="none" baseline="0">
                <a:solidFill>
                  <a:schemeClr val="dk1"/>
                </a:solidFill>
                <a:latin typeface="Times New Roman"/>
                <a:ea typeface="Times New Roman"/>
                <a:cs typeface="Times New Roman"/>
                <a:sym typeface="Times New Roman"/>
              </a:rPr>
              <a:t>Bệnh Cryptosporidiosis: gây tiêu chảy cấp</a:t>
            </a:r>
          </a:p>
        </p:txBody>
      </p:sp>
      <p:pic>
        <p:nvPicPr>
          <p:cNvPr id="299" name="Shape 299"/>
          <p:cNvPicPr preferRelativeResize="0"/>
          <p:nvPr/>
        </p:nvPicPr>
        <p:blipFill rotWithShape="1">
          <a:blip r:embed="rId3">
            <a:alphaModFix/>
          </a:blip>
          <a:srcRect/>
          <a:stretch/>
        </p:blipFill>
        <p:spPr>
          <a:xfrm>
            <a:off x="4711700" y="4191000"/>
            <a:ext cx="4432299" cy="2844800"/>
          </a:xfrm>
          <a:prstGeom prst="rect">
            <a:avLst/>
          </a:prstGeom>
          <a:noFill/>
          <a:ln>
            <a:noFill/>
          </a:ln>
        </p:spPr>
      </p:pic>
      <p:pic>
        <p:nvPicPr>
          <p:cNvPr id="300" name="Shape 300"/>
          <p:cNvPicPr preferRelativeResize="0"/>
          <p:nvPr/>
        </p:nvPicPr>
        <p:blipFill rotWithShape="1">
          <a:blip r:embed="rId4">
            <a:alphaModFix/>
          </a:blip>
          <a:srcRect/>
          <a:stretch/>
        </p:blipFill>
        <p:spPr>
          <a:xfrm>
            <a:off x="4711700" y="1447800"/>
            <a:ext cx="4432299" cy="2743199"/>
          </a:xfrm>
          <a:prstGeom prst="rect">
            <a:avLst/>
          </a:prstGeom>
          <a:noFill/>
          <a:ln>
            <a:noFill/>
          </a:ln>
        </p:spPr>
      </p:pic>
      <p:pic>
        <p:nvPicPr>
          <p:cNvPr id="301" name="Shape 301"/>
          <p:cNvPicPr preferRelativeResize="0"/>
          <p:nvPr/>
        </p:nvPicPr>
        <p:blipFill rotWithShape="1">
          <a:blip r:embed="rId5">
            <a:alphaModFix/>
          </a:blip>
          <a:srcRect/>
          <a:stretch/>
        </p:blipFill>
        <p:spPr>
          <a:xfrm>
            <a:off x="7239000" y="1447799"/>
            <a:ext cx="1904999" cy="2743201"/>
          </a:xfrm>
          <a:prstGeom prst="rect">
            <a:avLst/>
          </a:prstGeom>
          <a:noFill/>
          <a:ln>
            <a:noFill/>
          </a:ln>
        </p:spPr>
      </p:pic>
      <p:pic>
        <p:nvPicPr>
          <p:cNvPr id="302" name="Shape 302"/>
          <p:cNvPicPr preferRelativeResize="0"/>
          <p:nvPr/>
        </p:nvPicPr>
        <p:blipFill rotWithShape="1">
          <a:blip r:embed="rId6">
            <a:alphaModFix/>
          </a:blip>
          <a:srcRect/>
          <a:stretch/>
        </p:blipFill>
        <p:spPr>
          <a:xfrm>
            <a:off x="25400" y="6019800"/>
            <a:ext cx="825499" cy="8381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p:nvPr/>
        </p:nvSpPr>
        <p:spPr>
          <a:xfrm>
            <a:off x="971551" y="260350"/>
            <a:ext cx="7181850" cy="854074"/>
          </a:xfrm>
          <a:prstGeom prst="rect">
            <a:avLst/>
          </a:prstGeom>
          <a:noFill/>
          <a:ln>
            <a:noFill/>
          </a:ln>
        </p:spPr>
        <p:txBody>
          <a:bodyPr lIns="91425" tIns="45700" rIns="91425" bIns="45700" anchor="t" anchorCtr="0">
            <a:noAutofit/>
          </a:bodyPr>
          <a:lstStyle/>
          <a:p>
            <a:pPr lvl="0" algn="r">
              <a:buSzPct val="25000"/>
            </a:pPr>
            <a:r>
              <a:rPr lang="vi-VN" sz="4400" b="1" dirty="0">
                <a:solidFill>
                  <a:schemeClr val="dk1"/>
                </a:solidFill>
              </a:rPr>
              <a:t>Các mối đe dọa đối với phát triển kinh tế ...</a:t>
            </a:r>
            <a:endParaRPr sz="4400" b="0" i="0" u="none" strike="noStrike" cap="none" baseline="0" dirty="0">
              <a:solidFill>
                <a:schemeClr val="dk1"/>
              </a:solidFill>
              <a:sym typeface="Arial"/>
            </a:endParaRPr>
          </a:p>
        </p:txBody>
      </p:sp>
      <p:sp>
        <p:nvSpPr>
          <p:cNvPr id="308" name="Shape 308"/>
          <p:cNvSpPr txBox="1"/>
          <p:nvPr/>
        </p:nvSpPr>
        <p:spPr>
          <a:xfrm>
            <a:off x="432104" y="1970059"/>
            <a:ext cx="3960811" cy="362560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0" i="0" u="none" strike="noStrike" cap="none" baseline="0" dirty="0">
                <a:solidFill>
                  <a:srgbClr val="FF0000"/>
                </a:solidFill>
                <a:latin typeface="Arial"/>
                <a:ea typeface="Arial"/>
                <a:cs typeface="Arial"/>
                <a:sym typeface="Arial"/>
              </a:rPr>
              <a:t>SARS</a:t>
            </a:r>
          </a:p>
          <a:p>
            <a:pPr marL="0" marR="0" lvl="0" indent="0" algn="l" rtl="0">
              <a:lnSpc>
                <a:spcPct val="90000"/>
              </a:lnSpc>
              <a:spcBef>
                <a:spcPts val="1260"/>
              </a:spcBef>
              <a:buClr>
                <a:schemeClr val="dk1"/>
              </a:buClr>
              <a:buSzPct val="100000"/>
              <a:buFont typeface="Arial"/>
              <a:buChar char="•"/>
            </a:pPr>
            <a:r>
              <a:rPr lang="en-US" sz="2800" b="0" i="0" u="none" strike="noStrike" cap="none" baseline="0" dirty="0" err="1" smtClean="0">
                <a:solidFill>
                  <a:schemeClr val="dk1"/>
                </a:solidFill>
                <a:latin typeface="Arial"/>
                <a:ea typeface="Arial"/>
                <a:cs typeface="Arial"/>
                <a:sym typeface="Arial"/>
              </a:rPr>
              <a:t>Trung</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Quốc</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Việt</a:t>
            </a:r>
            <a:r>
              <a:rPr lang="en-US" sz="2800" b="0" i="0" u="none" strike="noStrike" cap="none" dirty="0" smtClean="0">
                <a:solidFill>
                  <a:schemeClr val="dk1"/>
                </a:solidFill>
                <a:latin typeface="Arial"/>
                <a:ea typeface="Arial"/>
                <a:cs typeface="Arial"/>
                <a:sym typeface="Arial"/>
              </a:rPr>
              <a:t> Nam, </a:t>
            </a:r>
            <a:r>
              <a:rPr lang="en-US" sz="2800" b="0" i="0" u="none" strike="noStrike" cap="none" dirty="0" err="1" smtClean="0">
                <a:solidFill>
                  <a:schemeClr val="dk1"/>
                </a:solidFill>
                <a:latin typeface="Arial"/>
                <a:ea typeface="Arial"/>
                <a:cs typeface="Arial"/>
                <a:sym typeface="Arial"/>
              </a:rPr>
              <a:t>Hồng</a:t>
            </a:r>
            <a:r>
              <a:rPr lang="en-US" sz="2800" b="0" i="0" u="none" strike="noStrike" cap="none" dirty="0" smtClean="0">
                <a:solidFill>
                  <a:schemeClr val="dk1"/>
                </a:solidFill>
                <a:latin typeface="Arial"/>
                <a:ea typeface="Arial"/>
                <a:cs typeface="Arial"/>
                <a:sym typeface="Arial"/>
              </a:rPr>
              <a:t> Kong, S</a:t>
            </a:r>
            <a:r>
              <a:rPr lang="en-US" sz="2800" b="0" i="0" u="none" strike="noStrike" cap="none" baseline="0" dirty="0" smtClean="0">
                <a:solidFill>
                  <a:schemeClr val="dk1"/>
                </a:solidFill>
                <a:latin typeface="Arial"/>
                <a:ea typeface="Arial"/>
                <a:cs typeface="Arial"/>
                <a:sym typeface="Arial"/>
              </a:rPr>
              <a:t>ingapore </a:t>
            </a:r>
            <a:r>
              <a:rPr lang="en-US" sz="2800" b="0" i="0" u="none" strike="noStrike" cap="none" baseline="0" dirty="0" err="1" smtClean="0">
                <a:solidFill>
                  <a:schemeClr val="dk1"/>
                </a:solidFill>
                <a:latin typeface="Arial"/>
                <a:ea typeface="Arial"/>
                <a:cs typeface="Arial"/>
                <a:sym typeface="Arial"/>
              </a:rPr>
              <a:t>thiệt</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hại</a:t>
            </a:r>
            <a:r>
              <a:rPr lang="en-US" sz="2800" b="0" i="0" u="none" strike="noStrike" cap="none" dirty="0" smtClean="0">
                <a:solidFill>
                  <a:schemeClr val="dk1"/>
                </a:solidFill>
                <a:latin typeface="Arial"/>
                <a:ea typeface="Arial"/>
                <a:cs typeface="Arial"/>
                <a:sym typeface="Arial"/>
              </a:rPr>
              <a:t> 20 </a:t>
            </a:r>
            <a:r>
              <a:rPr lang="en-US" sz="2800" b="0" i="0" u="none" strike="noStrike" cap="none" dirty="0" err="1" smtClean="0">
                <a:solidFill>
                  <a:schemeClr val="dk1"/>
                </a:solidFill>
                <a:latin typeface="Arial"/>
                <a:ea typeface="Arial"/>
                <a:cs typeface="Arial"/>
                <a:sym typeface="Arial"/>
              </a:rPr>
              <a:t>tỉ</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đô</a:t>
            </a:r>
            <a:r>
              <a:rPr lang="en-US" sz="2800" b="0" i="0" u="none" strike="noStrike" cap="none" dirty="0" smtClean="0">
                <a:solidFill>
                  <a:schemeClr val="dk1"/>
                </a:solidFill>
                <a:latin typeface="Arial"/>
                <a:ea typeface="Arial"/>
                <a:cs typeface="Arial"/>
                <a:sym typeface="Arial"/>
              </a:rPr>
              <a:t> la.</a:t>
            </a:r>
            <a:endParaRPr lang="en-US" sz="2800" b="0" i="0" u="none" strike="noStrike" cap="none" baseline="0" dirty="0">
              <a:solidFill>
                <a:schemeClr val="dk1"/>
              </a:solidFill>
              <a:latin typeface="Arial"/>
              <a:ea typeface="Arial"/>
              <a:cs typeface="Arial"/>
              <a:sym typeface="Arial"/>
            </a:endParaRPr>
          </a:p>
          <a:p>
            <a:pPr marL="0" marR="0" lvl="0" indent="0" algn="l" rtl="0">
              <a:lnSpc>
                <a:spcPct val="90000"/>
              </a:lnSpc>
              <a:spcBef>
                <a:spcPts val="1260"/>
              </a:spcBef>
              <a:buClr>
                <a:schemeClr val="dk1"/>
              </a:buClr>
              <a:buSzPct val="100000"/>
              <a:buFont typeface="Arial"/>
              <a:buChar char="•"/>
            </a:pPr>
            <a:r>
              <a:rPr lang="en-US" sz="2800" dirty="0" err="1" smtClean="0">
                <a:solidFill>
                  <a:schemeClr val="dk1"/>
                </a:solidFill>
              </a:rPr>
              <a:t>Lượng</a:t>
            </a:r>
            <a:r>
              <a:rPr lang="en-US" sz="2800" dirty="0" smtClean="0">
                <a:solidFill>
                  <a:schemeClr val="dk1"/>
                </a:solidFill>
              </a:rPr>
              <a:t> </a:t>
            </a:r>
            <a:r>
              <a:rPr lang="en-US" sz="2800" dirty="0" err="1" smtClean="0">
                <a:solidFill>
                  <a:schemeClr val="dk1"/>
                </a:solidFill>
              </a:rPr>
              <a:t>khách</a:t>
            </a:r>
            <a:r>
              <a:rPr lang="en-US" sz="2800" dirty="0" smtClean="0">
                <a:solidFill>
                  <a:schemeClr val="dk1"/>
                </a:solidFill>
              </a:rPr>
              <a:t> du </a:t>
            </a:r>
            <a:r>
              <a:rPr lang="en-US" sz="2800" dirty="0" err="1" smtClean="0">
                <a:solidFill>
                  <a:schemeClr val="dk1"/>
                </a:solidFill>
              </a:rPr>
              <a:t>lịch</a:t>
            </a:r>
            <a:r>
              <a:rPr lang="en-US" sz="2800" dirty="0" smtClean="0">
                <a:solidFill>
                  <a:schemeClr val="dk1"/>
                </a:solidFill>
              </a:rPr>
              <a:t> </a:t>
            </a:r>
            <a:r>
              <a:rPr lang="en-US" sz="2800" dirty="0" err="1" smtClean="0">
                <a:solidFill>
                  <a:schemeClr val="dk1"/>
                </a:solidFill>
              </a:rPr>
              <a:t>quốc</a:t>
            </a:r>
            <a:r>
              <a:rPr lang="en-US" sz="2800" dirty="0" smtClean="0">
                <a:solidFill>
                  <a:schemeClr val="dk1"/>
                </a:solidFill>
              </a:rPr>
              <a:t> </a:t>
            </a:r>
            <a:r>
              <a:rPr lang="en-US" sz="2800" dirty="0" err="1" smtClean="0">
                <a:solidFill>
                  <a:schemeClr val="dk1"/>
                </a:solidFill>
              </a:rPr>
              <a:t>tế</a:t>
            </a:r>
            <a:r>
              <a:rPr lang="en-US" sz="2800" dirty="0" smtClean="0">
                <a:solidFill>
                  <a:schemeClr val="dk1"/>
                </a:solidFill>
              </a:rPr>
              <a:t> </a:t>
            </a:r>
            <a:r>
              <a:rPr lang="en-US" sz="2800" dirty="0" err="1" smtClean="0">
                <a:solidFill>
                  <a:schemeClr val="dk1"/>
                </a:solidFill>
              </a:rPr>
              <a:t>giảm</a:t>
            </a:r>
            <a:r>
              <a:rPr lang="en-US" sz="2800" dirty="0" smtClean="0">
                <a:solidFill>
                  <a:schemeClr val="dk1"/>
                </a:solidFill>
              </a:rPr>
              <a:t> 70% </a:t>
            </a:r>
            <a:r>
              <a:rPr lang="en-US" sz="2800" dirty="0" err="1" smtClean="0">
                <a:solidFill>
                  <a:schemeClr val="dk1"/>
                </a:solidFill>
              </a:rPr>
              <a:t>trên</a:t>
            </a:r>
            <a:r>
              <a:rPr lang="en-US" sz="2800" dirty="0" smtClean="0">
                <a:solidFill>
                  <a:schemeClr val="dk1"/>
                </a:solidFill>
              </a:rPr>
              <a:t> </a:t>
            </a:r>
            <a:r>
              <a:rPr lang="en-US" sz="2800" dirty="0" err="1" smtClean="0">
                <a:solidFill>
                  <a:schemeClr val="dk1"/>
                </a:solidFill>
              </a:rPr>
              <a:t>toàn</a:t>
            </a:r>
            <a:r>
              <a:rPr lang="en-US" sz="2800" dirty="0" smtClean="0">
                <a:solidFill>
                  <a:schemeClr val="dk1"/>
                </a:solidFill>
              </a:rPr>
              <a:t> </a:t>
            </a:r>
            <a:r>
              <a:rPr lang="en-US" sz="2800" dirty="0" err="1" smtClean="0">
                <a:solidFill>
                  <a:schemeClr val="dk1"/>
                </a:solidFill>
              </a:rPr>
              <a:t>châu</a:t>
            </a:r>
            <a:r>
              <a:rPr lang="en-US" sz="2800" dirty="0" smtClean="0">
                <a:solidFill>
                  <a:schemeClr val="dk1"/>
                </a:solidFill>
              </a:rPr>
              <a:t> Á</a:t>
            </a:r>
            <a:r>
              <a:rPr lang="en-US" sz="2800" b="0" i="0" u="none" strike="noStrike" cap="none" baseline="0" dirty="0" smtClean="0">
                <a:solidFill>
                  <a:schemeClr val="dk1"/>
                </a:solidFill>
                <a:latin typeface="Arial"/>
                <a:ea typeface="Arial"/>
                <a:cs typeface="Arial"/>
                <a:sym typeface="Arial"/>
              </a:rPr>
              <a:t>.</a:t>
            </a:r>
            <a:endParaRPr lang="en-US" sz="2800" b="0" i="0" u="none" strike="noStrike" cap="none" baseline="0" dirty="0">
              <a:solidFill>
                <a:schemeClr val="dk1"/>
              </a:solidFill>
              <a:latin typeface="Arial"/>
              <a:ea typeface="Arial"/>
              <a:cs typeface="Arial"/>
              <a:sym typeface="Arial"/>
            </a:endParaRPr>
          </a:p>
        </p:txBody>
      </p:sp>
      <p:pic>
        <p:nvPicPr>
          <p:cNvPr id="309" name="Shape 309"/>
          <p:cNvPicPr preferRelativeResize="0"/>
          <p:nvPr/>
        </p:nvPicPr>
        <p:blipFill rotWithShape="1">
          <a:blip r:embed="rId3">
            <a:alphaModFix/>
          </a:blip>
          <a:srcRect/>
          <a:stretch/>
        </p:blipFill>
        <p:spPr>
          <a:xfrm>
            <a:off x="4575132" y="2667000"/>
            <a:ext cx="3854449" cy="257016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Shape 314"/>
          <p:cNvPicPr preferRelativeResize="0"/>
          <p:nvPr/>
        </p:nvPicPr>
        <p:blipFill rotWithShape="1">
          <a:blip r:embed="rId3">
            <a:alphaModFix/>
          </a:blip>
          <a:srcRect/>
          <a:stretch/>
        </p:blipFill>
        <p:spPr>
          <a:xfrm>
            <a:off x="6284912" y="3527425"/>
            <a:ext cx="1354137" cy="1125537"/>
          </a:xfrm>
          <a:prstGeom prst="rect">
            <a:avLst/>
          </a:prstGeom>
          <a:noFill/>
          <a:ln>
            <a:noFill/>
          </a:ln>
        </p:spPr>
      </p:pic>
      <p:pic>
        <p:nvPicPr>
          <p:cNvPr id="315" name="Shape 315"/>
          <p:cNvPicPr preferRelativeResize="0"/>
          <p:nvPr/>
        </p:nvPicPr>
        <p:blipFill rotWithShape="1">
          <a:blip r:embed="rId4">
            <a:alphaModFix/>
          </a:blip>
          <a:srcRect/>
          <a:stretch/>
        </p:blipFill>
        <p:spPr>
          <a:xfrm>
            <a:off x="6299200" y="1700213"/>
            <a:ext cx="1298575" cy="1728787"/>
          </a:xfrm>
          <a:prstGeom prst="rect">
            <a:avLst/>
          </a:prstGeom>
          <a:noFill/>
          <a:ln>
            <a:noFill/>
          </a:ln>
        </p:spPr>
      </p:pic>
      <p:pic>
        <p:nvPicPr>
          <p:cNvPr id="316" name="Shape 316"/>
          <p:cNvPicPr preferRelativeResize="0"/>
          <p:nvPr/>
        </p:nvPicPr>
        <p:blipFill rotWithShape="1">
          <a:blip r:embed="rId5">
            <a:alphaModFix/>
          </a:blip>
          <a:srcRect/>
          <a:stretch/>
        </p:blipFill>
        <p:spPr>
          <a:xfrm>
            <a:off x="5116512" y="3962400"/>
            <a:ext cx="1068386" cy="1309687"/>
          </a:xfrm>
          <a:prstGeom prst="rect">
            <a:avLst/>
          </a:prstGeom>
          <a:noFill/>
          <a:ln>
            <a:noFill/>
          </a:ln>
        </p:spPr>
      </p:pic>
      <p:pic>
        <p:nvPicPr>
          <p:cNvPr id="317" name="Shape 317"/>
          <p:cNvPicPr preferRelativeResize="0"/>
          <p:nvPr/>
        </p:nvPicPr>
        <p:blipFill rotWithShape="1">
          <a:blip r:embed="rId6">
            <a:alphaModFix/>
          </a:blip>
          <a:srcRect/>
          <a:stretch/>
        </p:blipFill>
        <p:spPr>
          <a:xfrm>
            <a:off x="3059113" y="3919537"/>
            <a:ext cx="1873249" cy="1165224"/>
          </a:xfrm>
          <a:prstGeom prst="rect">
            <a:avLst/>
          </a:prstGeom>
          <a:noFill/>
          <a:ln>
            <a:noFill/>
          </a:ln>
        </p:spPr>
      </p:pic>
      <p:pic>
        <p:nvPicPr>
          <p:cNvPr id="318" name="Shape 318"/>
          <p:cNvPicPr preferRelativeResize="0"/>
          <p:nvPr/>
        </p:nvPicPr>
        <p:blipFill rotWithShape="1">
          <a:blip r:embed="rId7">
            <a:alphaModFix/>
          </a:blip>
          <a:srcRect/>
          <a:stretch/>
        </p:blipFill>
        <p:spPr>
          <a:xfrm>
            <a:off x="1863725" y="1844675"/>
            <a:ext cx="1130299" cy="1641475"/>
          </a:xfrm>
          <a:prstGeom prst="rect">
            <a:avLst/>
          </a:prstGeom>
          <a:noFill/>
          <a:ln>
            <a:noFill/>
          </a:ln>
        </p:spPr>
      </p:pic>
      <p:pic>
        <p:nvPicPr>
          <p:cNvPr id="319" name="Shape 319"/>
          <p:cNvPicPr preferRelativeResize="0"/>
          <p:nvPr/>
        </p:nvPicPr>
        <p:blipFill rotWithShape="1">
          <a:blip r:embed="rId8">
            <a:alphaModFix/>
          </a:blip>
          <a:srcRect/>
          <a:stretch/>
        </p:blipFill>
        <p:spPr>
          <a:xfrm>
            <a:off x="3059113" y="5191125"/>
            <a:ext cx="1873249" cy="1579563"/>
          </a:xfrm>
          <a:prstGeom prst="rect">
            <a:avLst/>
          </a:prstGeom>
          <a:noFill/>
          <a:ln>
            <a:noFill/>
          </a:ln>
        </p:spPr>
      </p:pic>
      <p:pic>
        <p:nvPicPr>
          <p:cNvPr id="320" name="Shape 320"/>
          <p:cNvPicPr preferRelativeResize="0"/>
          <p:nvPr/>
        </p:nvPicPr>
        <p:blipFill rotWithShape="1">
          <a:blip r:embed="rId9">
            <a:alphaModFix/>
          </a:blip>
          <a:srcRect/>
          <a:stretch/>
        </p:blipFill>
        <p:spPr>
          <a:xfrm>
            <a:off x="5105400" y="73025"/>
            <a:ext cx="1008063" cy="809624"/>
          </a:xfrm>
          <a:prstGeom prst="rect">
            <a:avLst/>
          </a:prstGeom>
          <a:noFill/>
          <a:ln>
            <a:noFill/>
          </a:ln>
        </p:spPr>
      </p:pic>
      <p:pic>
        <p:nvPicPr>
          <p:cNvPr id="321" name="Shape 321"/>
          <p:cNvPicPr preferRelativeResize="0"/>
          <p:nvPr/>
        </p:nvPicPr>
        <p:blipFill rotWithShape="1">
          <a:blip r:embed="rId10">
            <a:alphaModFix/>
          </a:blip>
          <a:srcRect/>
          <a:stretch/>
        </p:blipFill>
        <p:spPr>
          <a:xfrm>
            <a:off x="0" y="2909888"/>
            <a:ext cx="1763713" cy="1209675"/>
          </a:xfrm>
          <a:prstGeom prst="rect">
            <a:avLst/>
          </a:prstGeom>
          <a:noFill/>
          <a:ln>
            <a:noFill/>
          </a:ln>
        </p:spPr>
      </p:pic>
      <p:pic>
        <p:nvPicPr>
          <p:cNvPr id="322" name="Shape 322"/>
          <p:cNvPicPr preferRelativeResize="0"/>
          <p:nvPr/>
        </p:nvPicPr>
        <p:blipFill rotWithShape="1">
          <a:blip r:embed="rId11">
            <a:alphaModFix/>
          </a:blip>
          <a:srcRect/>
          <a:stretch/>
        </p:blipFill>
        <p:spPr>
          <a:xfrm>
            <a:off x="-36513" y="-26988"/>
            <a:ext cx="1800225" cy="1308100"/>
          </a:xfrm>
          <a:prstGeom prst="rect">
            <a:avLst/>
          </a:prstGeom>
          <a:noFill/>
          <a:ln>
            <a:noFill/>
          </a:ln>
        </p:spPr>
      </p:pic>
      <p:pic>
        <p:nvPicPr>
          <p:cNvPr id="323" name="Shape 323"/>
          <p:cNvPicPr preferRelativeResize="0"/>
          <p:nvPr/>
        </p:nvPicPr>
        <p:blipFill rotWithShape="1">
          <a:blip r:embed="rId12">
            <a:alphaModFix/>
          </a:blip>
          <a:srcRect/>
          <a:stretch/>
        </p:blipFill>
        <p:spPr>
          <a:xfrm>
            <a:off x="0" y="4292600"/>
            <a:ext cx="1763713" cy="1109663"/>
          </a:xfrm>
          <a:prstGeom prst="rect">
            <a:avLst/>
          </a:prstGeom>
          <a:noFill/>
          <a:ln>
            <a:noFill/>
          </a:ln>
        </p:spPr>
      </p:pic>
      <p:pic>
        <p:nvPicPr>
          <p:cNvPr id="324" name="Shape 324"/>
          <p:cNvPicPr preferRelativeResize="0"/>
          <p:nvPr/>
        </p:nvPicPr>
        <p:blipFill rotWithShape="1">
          <a:blip r:embed="rId13">
            <a:alphaModFix/>
          </a:blip>
          <a:srcRect/>
          <a:stretch/>
        </p:blipFill>
        <p:spPr>
          <a:xfrm>
            <a:off x="1863725" y="57150"/>
            <a:ext cx="1123950" cy="1657350"/>
          </a:xfrm>
          <a:prstGeom prst="rect">
            <a:avLst/>
          </a:prstGeom>
          <a:noFill/>
          <a:ln>
            <a:noFill/>
          </a:ln>
        </p:spPr>
      </p:pic>
      <p:pic>
        <p:nvPicPr>
          <p:cNvPr id="325" name="Shape 325"/>
          <p:cNvPicPr preferRelativeResize="0"/>
          <p:nvPr/>
        </p:nvPicPr>
        <p:blipFill rotWithShape="1">
          <a:blip r:embed="rId14">
            <a:alphaModFix/>
          </a:blip>
          <a:srcRect b="9700"/>
          <a:stretch/>
        </p:blipFill>
        <p:spPr>
          <a:xfrm>
            <a:off x="3060700" y="28575"/>
            <a:ext cx="1943100" cy="1154112"/>
          </a:xfrm>
          <a:prstGeom prst="rect">
            <a:avLst/>
          </a:prstGeom>
          <a:noFill/>
          <a:ln>
            <a:noFill/>
          </a:ln>
        </p:spPr>
      </p:pic>
      <p:pic>
        <p:nvPicPr>
          <p:cNvPr id="326" name="Shape 326"/>
          <p:cNvPicPr preferRelativeResize="0"/>
          <p:nvPr/>
        </p:nvPicPr>
        <p:blipFill rotWithShape="1">
          <a:blip r:embed="rId15">
            <a:alphaModFix/>
          </a:blip>
          <a:srcRect/>
          <a:stretch/>
        </p:blipFill>
        <p:spPr>
          <a:xfrm>
            <a:off x="6329362" y="4740275"/>
            <a:ext cx="1281111" cy="736599"/>
          </a:xfrm>
          <a:prstGeom prst="rect">
            <a:avLst/>
          </a:prstGeom>
          <a:noFill/>
          <a:ln>
            <a:noFill/>
          </a:ln>
        </p:spPr>
      </p:pic>
      <p:pic>
        <p:nvPicPr>
          <p:cNvPr id="327" name="Shape 327"/>
          <p:cNvPicPr preferRelativeResize="0"/>
          <p:nvPr/>
        </p:nvPicPr>
        <p:blipFill rotWithShape="1">
          <a:blip r:embed="rId16">
            <a:alphaModFix/>
          </a:blip>
          <a:srcRect/>
          <a:stretch/>
        </p:blipFill>
        <p:spPr>
          <a:xfrm>
            <a:off x="7713663" y="1225550"/>
            <a:ext cx="1397000" cy="1254125"/>
          </a:xfrm>
          <a:prstGeom prst="rect">
            <a:avLst/>
          </a:prstGeom>
          <a:noFill/>
          <a:ln>
            <a:noFill/>
          </a:ln>
        </p:spPr>
      </p:pic>
      <p:pic>
        <p:nvPicPr>
          <p:cNvPr id="328" name="Shape 328"/>
          <p:cNvPicPr preferRelativeResize="0"/>
          <p:nvPr/>
        </p:nvPicPr>
        <p:blipFill rotWithShape="1">
          <a:blip r:embed="rId17">
            <a:alphaModFix/>
          </a:blip>
          <a:srcRect/>
          <a:stretch/>
        </p:blipFill>
        <p:spPr>
          <a:xfrm>
            <a:off x="6270625" y="188913"/>
            <a:ext cx="1317624" cy="1436686"/>
          </a:xfrm>
          <a:prstGeom prst="rect">
            <a:avLst/>
          </a:prstGeom>
          <a:noFill/>
          <a:ln>
            <a:noFill/>
          </a:ln>
        </p:spPr>
      </p:pic>
      <p:pic>
        <p:nvPicPr>
          <p:cNvPr id="329" name="Shape 329"/>
          <p:cNvPicPr preferRelativeResize="0"/>
          <p:nvPr/>
        </p:nvPicPr>
        <p:blipFill rotWithShape="1">
          <a:blip r:embed="rId18">
            <a:alphaModFix/>
          </a:blip>
          <a:srcRect/>
          <a:stretch/>
        </p:blipFill>
        <p:spPr>
          <a:xfrm>
            <a:off x="6342062" y="5559425"/>
            <a:ext cx="1195386" cy="1125537"/>
          </a:xfrm>
          <a:prstGeom prst="rect">
            <a:avLst/>
          </a:prstGeom>
          <a:noFill/>
          <a:ln>
            <a:noFill/>
          </a:ln>
        </p:spPr>
      </p:pic>
      <p:pic>
        <p:nvPicPr>
          <p:cNvPr id="330" name="Shape 330"/>
          <p:cNvPicPr preferRelativeResize="0"/>
          <p:nvPr/>
        </p:nvPicPr>
        <p:blipFill rotWithShape="1">
          <a:blip r:embed="rId19">
            <a:alphaModFix/>
          </a:blip>
          <a:srcRect/>
          <a:stretch/>
        </p:blipFill>
        <p:spPr>
          <a:xfrm>
            <a:off x="1835150" y="3587750"/>
            <a:ext cx="1128712" cy="1411287"/>
          </a:xfrm>
          <a:prstGeom prst="rect">
            <a:avLst/>
          </a:prstGeom>
          <a:noFill/>
          <a:ln>
            <a:noFill/>
          </a:ln>
        </p:spPr>
      </p:pic>
      <p:pic>
        <p:nvPicPr>
          <p:cNvPr id="331" name="Shape 331"/>
          <p:cNvPicPr preferRelativeResize="0"/>
          <p:nvPr/>
        </p:nvPicPr>
        <p:blipFill rotWithShape="1">
          <a:blip r:embed="rId20">
            <a:alphaModFix/>
          </a:blip>
          <a:srcRect/>
          <a:stretch/>
        </p:blipFill>
        <p:spPr>
          <a:xfrm>
            <a:off x="7742238" y="4235450"/>
            <a:ext cx="1395411" cy="1644649"/>
          </a:xfrm>
          <a:prstGeom prst="rect">
            <a:avLst/>
          </a:prstGeom>
          <a:noFill/>
          <a:ln>
            <a:noFill/>
          </a:ln>
        </p:spPr>
      </p:pic>
      <p:pic>
        <p:nvPicPr>
          <p:cNvPr id="332" name="Shape 332"/>
          <p:cNvPicPr preferRelativeResize="0"/>
          <p:nvPr/>
        </p:nvPicPr>
        <p:blipFill rotWithShape="1">
          <a:blip r:embed="rId21">
            <a:alphaModFix/>
          </a:blip>
          <a:srcRect/>
          <a:stretch/>
        </p:blipFill>
        <p:spPr>
          <a:xfrm>
            <a:off x="7699375" y="2579688"/>
            <a:ext cx="1438275" cy="1570036"/>
          </a:xfrm>
          <a:prstGeom prst="rect">
            <a:avLst/>
          </a:prstGeom>
          <a:noFill/>
          <a:ln>
            <a:noFill/>
          </a:ln>
        </p:spPr>
      </p:pic>
      <p:pic>
        <p:nvPicPr>
          <p:cNvPr id="333" name="Shape 333"/>
          <p:cNvPicPr preferRelativeResize="0"/>
          <p:nvPr/>
        </p:nvPicPr>
        <p:blipFill rotWithShape="1">
          <a:blip r:embed="rId22">
            <a:alphaModFix/>
          </a:blip>
          <a:srcRect/>
          <a:stretch/>
        </p:blipFill>
        <p:spPr>
          <a:xfrm>
            <a:off x="3073400" y="1284287"/>
            <a:ext cx="1908174" cy="1268411"/>
          </a:xfrm>
          <a:prstGeom prst="rect">
            <a:avLst/>
          </a:prstGeom>
          <a:noFill/>
          <a:ln>
            <a:noFill/>
          </a:ln>
        </p:spPr>
      </p:pic>
      <p:pic>
        <p:nvPicPr>
          <p:cNvPr id="334" name="Shape 334"/>
          <p:cNvPicPr preferRelativeResize="0"/>
          <p:nvPr/>
        </p:nvPicPr>
        <p:blipFill rotWithShape="1">
          <a:blip r:embed="rId23">
            <a:alphaModFix/>
          </a:blip>
          <a:srcRect/>
          <a:stretch/>
        </p:blipFill>
        <p:spPr>
          <a:xfrm>
            <a:off x="1835150" y="5143500"/>
            <a:ext cx="1155700" cy="1655763"/>
          </a:xfrm>
          <a:prstGeom prst="rect">
            <a:avLst/>
          </a:prstGeom>
          <a:noFill/>
          <a:ln>
            <a:noFill/>
          </a:ln>
        </p:spPr>
      </p:pic>
      <p:pic>
        <p:nvPicPr>
          <p:cNvPr id="335" name="Shape 335"/>
          <p:cNvPicPr preferRelativeResize="0"/>
          <p:nvPr/>
        </p:nvPicPr>
        <p:blipFill rotWithShape="1">
          <a:blip r:embed="rId24">
            <a:alphaModFix/>
          </a:blip>
          <a:srcRect/>
          <a:stretch/>
        </p:blipFill>
        <p:spPr>
          <a:xfrm>
            <a:off x="0" y="1441450"/>
            <a:ext cx="1763713" cy="1290638"/>
          </a:xfrm>
          <a:prstGeom prst="rect">
            <a:avLst/>
          </a:prstGeom>
          <a:noFill/>
          <a:ln>
            <a:noFill/>
          </a:ln>
        </p:spPr>
      </p:pic>
      <p:pic>
        <p:nvPicPr>
          <p:cNvPr id="336" name="Shape 336"/>
          <p:cNvPicPr preferRelativeResize="0"/>
          <p:nvPr/>
        </p:nvPicPr>
        <p:blipFill rotWithShape="1">
          <a:blip r:embed="rId25">
            <a:alphaModFix/>
          </a:blip>
          <a:srcRect/>
          <a:stretch/>
        </p:blipFill>
        <p:spPr>
          <a:xfrm>
            <a:off x="0" y="5572125"/>
            <a:ext cx="1763713" cy="1169987"/>
          </a:xfrm>
          <a:prstGeom prst="rect">
            <a:avLst/>
          </a:prstGeom>
          <a:noFill/>
          <a:ln>
            <a:noFill/>
          </a:ln>
        </p:spPr>
      </p:pic>
      <p:pic>
        <p:nvPicPr>
          <p:cNvPr id="337" name="Shape 337"/>
          <p:cNvPicPr preferRelativeResize="0"/>
          <p:nvPr/>
        </p:nvPicPr>
        <p:blipFill rotWithShape="1">
          <a:blip r:embed="rId26">
            <a:alphaModFix/>
          </a:blip>
          <a:srcRect/>
          <a:stretch/>
        </p:blipFill>
        <p:spPr>
          <a:xfrm>
            <a:off x="5087937" y="5372100"/>
            <a:ext cx="1095375" cy="1296987"/>
          </a:xfrm>
          <a:prstGeom prst="rect">
            <a:avLst/>
          </a:prstGeom>
          <a:noFill/>
          <a:ln>
            <a:noFill/>
          </a:ln>
        </p:spPr>
      </p:pic>
      <p:pic>
        <p:nvPicPr>
          <p:cNvPr id="338" name="Shape 338"/>
          <p:cNvPicPr preferRelativeResize="0"/>
          <p:nvPr/>
        </p:nvPicPr>
        <p:blipFill rotWithShape="1">
          <a:blip r:embed="rId27">
            <a:alphaModFix/>
          </a:blip>
          <a:srcRect/>
          <a:stretch/>
        </p:blipFill>
        <p:spPr>
          <a:xfrm>
            <a:off x="5119687" y="981075"/>
            <a:ext cx="1039811" cy="1555750"/>
          </a:xfrm>
          <a:prstGeom prst="rect">
            <a:avLst/>
          </a:prstGeom>
          <a:noFill/>
          <a:ln>
            <a:noFill/>
          </a:ln>
        </p:spPr>
      </p:pic>
      <p:pic>
        <p:nvPicPr>
          <p:cNvPr id="339" name="Shape 339"/>
          <p:cNvPicPr preferRelativeResize="0"/>
          <p:nvPr/>
        </p:nvPicPr>
        <p:blipFill rotWithShape="1">
          <a:blip r:embed="rId28">
            <a:alphaModFix/>
          </a:blip>
          <a:srcRect/>
          <a:stretch/>
        </p:blipFill>
        <p:spPr>
          <a:xfrm>
            <a:off x="7642225" y="87313"/>
            <a:ext cx="1439862" cy="1085850"/>
          </a:xfrm>
          <a:prstGeom prst="rect">
            <a:avLst/>
          </a:prstGeom>
          <a:noFill/>
          <a:ln>
            <a:noFill/>
          </a:ln>
        </p:spPr>
      </p:pic>
      <p:pic>
        <p:nvPicPr>
          <p:cNvPr id="340" name="Shape 340"/>
          <p:cNvPicPr preferRelativeResize="0"/>
          <p:nvPr/>
        </p:nvPicPr>
        <p:blipFill rotWithShape="1">
          <a:blip r:embed="rId29">
            <a:alphaModFix/>
          </a:blip>
          <a:srcRect/>
          <a:stretch/>
        </p:blipFill>
        <p:spPr>
          <a:xfrm>
            <a:off x="7742238" y="5943600"/>
            <a:ext cx="1368425" cy="914400"/>
          </a:xfrm>
          <a:prstGeom prst="rect">
            <a:avLst/>
          </a:prstGeom>
          <a:noFill/>
          <a:ln>
            <a:noFill/>
          </a:ln>
        </p:spPr>
      </p:pic>
      <p:sp>
        <p:nvSpPr>
          <p:cNvPr id="341" name="Shape 341"/>
          <p:cNvSpPr txBox="1"/>
          <p:nvPr/>
        </p:nvSpPr>
        <p:spPr>
          <a:xfrm>
            <a:off x="3124200" y="2717800"/>
            <a:ext cx="3048000" cy="101566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000" b="1" i="0" u="none" strike="noStrike" cap="none" baseline="0">
                <a:solidFill>
                  <a:srgbClr val="FF0000"/>
                </a:solidFill>
                <a:latin typeface="Arial"/>
                <a:ea typeface="Arial"/>
                <a:cs typeface="Arial"/>
                <a:sym typeface="Arial"/>
              </a:rPr>
              <a:t>ĐVHD bị tuyệt chủng</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p:nvPr/>
        </p:nvSpPr>
        <p:spPr>
          <a:xfrm>
            <a:off x="207962" y="838200"/>
            <a:ext cx="8704261" cy="455759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1" i="0" u="none" strike="noStrike" cap="none" baseline="0" dirty="0" err="1">
                <a:solidFill>
                  <a:srgbClr val="FF0000"/>
                </a:solidFill>
                <a:latin typeface="Calibri"/>
                <a:ea typeface="Calibri"/>
                <a:cs typeface="Calibri"/>
                <a:sym typeface="Calibri"/>
              </a:rPr>
              <a:t>Tội</a:t>
            </a:r>
            <a:r>
              <a:rPr lang="en-US" sz="3600" b="1" i="0" u="none" strike="noStrike" cap="none" baseline="0" dirty="0">
                <a:solidFill>
                  <a:srgbClr val="FF0000"/>
                </a:solidFill>
                <a:latin typeface="Calibri"/>
                <a:ea typeface="Calibri"/>
                <a:cs typeface="Calibri"/>
                <a:sym typeface="Calibri"/>
              </a:rPr>
              <a:t> </a:t>
            </a:r>
            <a:r>
              <a:rPr lang="en-US" sz="3600" b="1" i="0" u="none" strike="noStrike" cap="none" baseline="0" dirty="0" err="1">
                <a:solidFill>
                  <a:srgbClr val="FF0000"/>
                </a:solidFill>
                <a:latin typeface="Calibri"/>
                <a:ea typeface="Calibri"/>
                <a:cs typeface="Calibri"/>
                <a:sym typeface="Calibri"/>
              </a:rPr>
              <a:t>phạm</a:t>
            </a:r>
            <a:r>
              <a:rPr lang="en-US" sz="3600" b="1" i="0" u="none" strike="noStrike" cap="none" baseline="0" dirty="0">
                <a:solidFill>
                  <a:srgbClr val="FF0000"/>
                </a:solidFill>
                <a:latin typeface="Calibri"/>
                <a:ea typeface="Calibri"/>
                <a:cs typeface="Calibri"/>
                <a:sym typeface="Calibri"/>
              </a:rPr>
              <a:t> ĐVHD </a:t>
            </a:r>
          </a:p>
          <a:p>
            <a:pPr marL="0" marR="0" lvl="0" indent="0" algn="ctr" rtl="0">
              <a:spcBef>
                <a:spcPts val="0"/>
              </a:spcBef>
              <a:buNone/>
            </a:pPr>
            <a:endParaRPr lang="en-US" sz="3300" b="1" i="0" u="none" strike="noStrike" cap="none" baseline="0" dirty="0" smtClean="0">
              <a:solidFill>
                <a:schemeClr val="accent1"/>
              </a:solidFill>
              <a:latin typeface="Calibri"/>
              <a:ea typeface="Calibri"/>
              <a:cs typeface="Calibri"/>
              <a:sym typeface="Calibri"/>
            </a:endParaRPr>
          </a:p>
          <a:p>
            <a:pPr marL="0" marR="0" lvl="0" indent="0" algn="ctr" rtl="0">
              <a:spcBef>
                <a:spcPts val="0"/>
              </a:spcBef>
              <a:buNone/>
            </a:pPr>
            <a:endParaRPr sz="3300" b="1" i="0" u="none" strike="noStrike" cap="none" baseline="0" dirty="0">
              <a:solidFill>
                <a:schemeClr val="accent1"/>
              </a:solidFill>
              <a:latin typeface="Calibri"/>
              <a:ea typeface="Calibri"/>
              <a:cs typeface="Calibri"/>
              <a:sym typeface="Calibri"/>
            </a:endParaRPr>
          </a:p>
          <a:p>
            <a:pPr marL="0" marR="0" lvl="0" indent="0" rtl="0">
              <a:spcBef>
                <a:spcPts val="0"/>
              </a:spcBef>
              <a:buSzPct val="25000"/>
              <a:buNone/>
            </a:pPr>
            <a:r>
              <a:rPr lang="en-US" sz="3300" b="1" dirty="0" err="1">
                <a:solidFill>
                  <a:schemeClr val="accent1"/>
                </a:solidFill>
                <a:latin typeface="Calibri"/>
                <a:ea typeface="Calibri"/>
                <a:cs typeface="Calibri"/>
                <a:sym typeface="Calibri"/>
              </a:rPr>
              <a:t>T</a:t>
            </a:r>
            <a:r>
              <a:rPr lang="en-US" sz="3300" b="1" i="0" u="none" strike="noStrike" cap="none" baseline="0" dirty="0" err="1" smtClean="0">
                <a:solidFill>
                  <a:schemeClr val="accent1"/>
                </a:solidFill>
                <a:latin typeface="Calibri"/>
                <a:ea typeface="Calibri"/>
                <a:cs typeface="Calibri"/>
                <a:sym typeface="Calibri"/>
              </a:rPr>
              <a:t>uyệt</a:t>
            </a:r>
            <a:r>
              <a:rPr lang="en-US" sz="3300" b="1" i="0" u="none" strike="noStrike" cap="none" baseline="0" dirty="0" smtClean="0">
                <a:solidFill>
                  <a:schemeClr val="accent1"/>
                </a:solidFill>
                <a:latin typeface="Calibri"/>
                <a:ea typeface="Calibri"/>
                <a:cs typeface="Calibri"/>
                <a:sym typeface="Calibri"/>
              </a:rPr>
              <a:t> </a:t>
            </a:r>
            <a:r>
              <a:rPr lang="en-US" sz="3300" b="1" i="0" u="none" strike="noStrike" cap="none" baseline="0" dirty="0" err="1" smtClean="0">
                <a:solidFill>
                  <a:schemeClr val="accent1"/>
                </a:solidFill>
                <a:latin typeface="Calibri"/>
                <a:ea typeface="Calibri"/>
                <a:cs typeface="Calibri"/>
                <a:sym typeface="Calibri"/>
              </a:rPr>
              <a:t>chủng</a:t>
            </a:r>
            <a:endParaRPr lang="en-US" sz="3300" b="1" i="0" u="none" strike="noStrike" cap="none" baseline="0" dirty="0">
              <a:solidFill>
                <a:schemeClr val="accent1"/>
              </a:solidFill>
              <a:latin typeface="Calibri"/>
              <a:ea typeface="Calibri"/>
              <a:cs typeface="Calibri"/>
              <a:sym typeface="Calibri"/>
            </a:endParaRPr>
          </a:p>
          <a:p>
            <a:pPr marL="0" marR="0" lvl="0" indent="0" rtl="0">
              <a:spcBef>
                <a:spcPts val="0"/>
              </a:spcBef>
              <a:buSzPct val="25000"/>
              <a:buNone/>
            </a:pPr>
            <a:r>
              <a:rPr lang="en-US" sz="3300" b="1" i="0" u="none" strike="noStrike" cap="none" baseline="0" dirty="0" smtClean="0">
                <a:solidFill>
                  <a:schemeClr val="accent1"/>
                </a:solidFill>
                <a:latin typeface="Calibri"/>
                <a:ea typeface="Calibri"/>
                <a:cs typeface="Calibri"/>
                <a:sym typeface="Calibri"/>
              </a:rPr>
              <a:t>An </a:t>
            </a:r>
            <a:r>
              <a:rPr lang="en-US" sz="3300" b="1" i="0" u="none" strike="noStrike" cap="none" baseline="0" dirty="0" err="1">
                <a:solidFill>
                  <a:schemeClr val="accent1"/>
                </a:solidFill>
                <a:latin typeface="Calibri"/>
                <a:ea typeface="Calibri"/>
                <a:cs typeface="Calibri"/>
                <a:sym typeface="Calibri"/>
              </a:rPr>
              <a:t>ninh</a:t>
            </a:r>
            <a:r>
              <a:rPr lang="en-US" sz="3300" b="1" i="0" u="none" strike="noStrike" cap="none" baseline="0" dirty="0">
                <a:solidFill>
                  <a:schemeClr val="accent1"/>
                </a:solidFill>
                <a:latin typeface="Calibri"/>
                <a:ea typeface="Calibri"/>
                <a:cs typeface="Calibri"/>
                <a:sym typeface="Calibri"/>
              </a:rPr>
              <a:t> </a:t>
            </a:r>
            <a:r>
              <a:rPr lang="en-US" sz="3300" b="1" i="0" u="none" strike="noStrike" cap="none" baseline="0" dirty="0" err="1">
                <a:solidFill>
                  <a:schemeClr val="accent1"/>
                </a:solidFill>
                <a:latin typeface="Calibri"/>
                <a:ea typeface="Calibri"/>
                <a:cs typeface="Calibri"/>
                <a:sym typeface="Calibri"/>
              </a:rPr>
              <a:t>quôc</a:t>
            </a:r>
            <a:r>
              <a:rPr lang="en-US" sz="3300" b="1" i="0" u="none" strike="noStrike" cap="none" baseline="0" dirty="0">
                <a:solidFill>
                  <a:schemeClr val="accent1"/>
                </a:solidFill>
                <a:latin typeface="Calibri"/>
                <a:ea typeface="Calibri"/>
                <a:cs typeface="Calibri"/>
                <a:sym typeface="Calibri"/>
              </a:rPr>
              <a:t> </a:t>
            </a:r>
            <a:r>
              <a:rPr lang="en-US" sz="3300" b="1" i="0" u="none" strike="noStrike" cap="none" baseline="0" dirty="0" err="1">
                <a:solidFill>
                  <a:schemeClr val="accent1"/>
                </a:solidFill>
                <a:latin typeface="Calibri"/>
                <a:ea typeface="Calibri"/>
                <a:cs typeface="Calibri"/>
                <a:sym typeface="Calibri"/>
              </a:rPr>
              <a:t>gia</a:t>
            </a:r>
            <a:endParaRPr lang="en-US" sz="3300" b="1" i="0" u="none" strike="noStrike" cap="none" baseline="0" dirty="0">
              <a:solidFill>
                <a:schemeClr val="accent1"/>
              </a:solidFill>
              <a:latin typeface="Calibri"/>
              <a:ea typeface="Calibri"/>
              <a:cs typeface="Calibri"/>
              <a:sym typeface="Calibri"/>
            </a:endParaRPr>
          </a:p>
          <a:p>
            <a:pPr marL="0" marR="0" lvl="0" indent="0" rtl="0">
              <a:spcBef>
                <a:spcPts val="0"/>
              </a:spcBef>
              <a:buSzPct val="25000"/>
              <a:buNone/>
            </a:pPr>
            <a:r>
              <a:rPr lang="en-US" sz="3300" b="1" i="0" u="none" strike="noStrike" cap="none" baseline="0" dirty="0" err="1">
                <a:solidFill>
                  <a:schemeClr val="accent1"/>
                </a:solidFill>
                <a:latin typeface="Calibri"/>
                <a:ea typeface="Calibri"/>
                <a:cs typeface="Calibri"/>
                <a:sym typeface="Calibri"/>
              </a:rPr>
              <a:t>Lây</a:t>
            </a:r>
            <a:r>
              <a:rPr lang="en-US" sz="3300" b="1" i="0" u="none" strike="noStrike" cap="none" baseline="0" dirty="0">
                <a:solidFill>
                  <a:schemeClr val="accent1"/>
                </a:solidFill>
                <a:latin typeface="Calibri"/>
                <a:ea typeface="Calibri"/>
                <a:cs typeface="Calibri"/>
                <a:sym typeface="Calibri"/>
              </a:rPr>
              <a:t> </a:t>
            </a:r>
            <a:r>
              <a:rPr lang="en-US" sz="3300" b="1" i="0" u="none" strike="noStrike" cap="none" baseline="0" dirty="0" err="1">
                <a:solidFill>
                  <a:schemeClr val="accent1"/>
                </a:solidFill>
                <a:latin typeface="Calibri"/>
                <a:ea typeface="Calibri"/>
                <a:cs typeface="Calibri"/>
                <a:sym typeface="Calibri"/>
              </a:rPr>
              <a:t>nhiễm</a:t>
            </a:r>
            <a:r>
              <a:rPr lang="en-US" sz="3300" b="1" i="0" u="none" strike="noStrike" cap="none" baseline="0" dirty="0">
                <a:solidFill>
                  <a:schemeClr val="accent1"/>
                </a:solidFill>
                <a:latin typeface="Calibri"/>
                <a:ea typeface="Calibri"/>
                <a:cs typeface="Calibri"/>
                <a:sym typeface="Calibri"/>
              </a:rPr>
              <a:t> </a:t>
            </a:r>
            <a:r>
              <a:rPr lang="en-US" sz="3300" b="1" i="0" u="none" strike="noStrike" cap="none" baseline="0" dirty="0" err="1">
                <a:solidFill>
                  <a:schemeClr val="accent1"/>
                </a:solidFill>
                <a:latin typeface="Calibri"/>
                <a:ea typeface="Calibri"/>
                <a:cs typeface="Calibri"/>
                <a:sym typeface="Calibri"/>
              </a:rPr>
              <a:t>bệnh</a:t>
            </a:r>
            <a:r>
              <a:rPr lang="en-US" sz="3300" b="1" i="0" u="none" strike="noStrike" cap="none" baseline="0" dirty="0">
                <a:solidFill>
                  <a:schemeClr val="accent1"/>
                </a:solidFill>
                <a:latin typeface="Calibri"/>
                <a:ea typeface="Calibri"/>
                <a:cs typeface="Calibri"/>
                <a:sym typeface="Calibri"/>
              </a:rPr>
              <a:t> </a:t>
            </a:r>
            <a:r>
              <a:rPr lang="en-US" sz="3300" b="1" i="0" u="none" strike="noStrike" cap="none" baseline="0" dirty="0" err="1" smtClean="0">
                <a:solidFill>
                  <a:schemeClr val="accent1"/>
                </a:solidFill>
                <a:latin typeface="Calibri"/>
                <a:ea typeface="Calibri"/>
                <a:cs typeface="Calibri"/>
                <a:sym typeface="Calibri"/>
              </a:rPr>
              <a:t>dịch</a:t>
            </a:r>
            <a:endParaRPr lang="en-US" sz="3300" b="1" i="0" u="none" strike="noStrike" cap="none" baseline="0" dirty="0" smtClean="0">
              <a:solidFill>
                <a:schemeClr val="accent1"/>
              </a:solidFill>
              <a:latin typeface="Calibri"/>
              <a:ea typeface="Calibri"/>
              <a:cs typeface="Calibri"/>
              <a:sym typeface="Calibri"/>
            </a:endParaRPr>
          </a:p>
          <a:p>
            <a:pPr marL="0" marR="0" lvl="0" indent="0" rtl="0">
              <a:spcBef>
                <a:spcPts val="0"/>
              </a:spcBef>
              <a:buSzPct val="25000"/>
              <a:buNone/>
            </a:pPr>
            <a:r>
              <a:rPr lang="en-US" sz="3300" b="1" dirty="0" err="1">
                <a:solidFill>
                  <a:schemeClr val="accent1"/>
                </a:solidFill>
                <a:latin typeface="Calibri"/>
                <a:ea typeface="Calibri"/>
                <a:cs typeface="Calibri"/>
                <a:sym typeface="Calibri"/>
              </a:rPr>
              <a:t>S</a:t>
            </a:r>
            <a:r>
              <a:rPr lang="en-US" sz="3300" b="1" i="0" u="none" strike="noStrike" cap="none" baseline="0" dirty="0" err="1" smtClean="0">
                <a:solidFill>
                  <a:schemeClr val="accent1"/>
                </a:solidFill>
                <a:latin typeface="Calibri"/>
                <a:ea typeface="Calibri"/>
                <a:cs typeface="Calibri"/>
                <a:sym typeface="Calibri"/>
              </a:rPr>
              <a:t>uy</a:t>
            </a:r>
            <a:r>
              <a:rPr lang="en-US" sz="3300" b="1" i="0" u="none" strike="noStrike" cap="none" baseline="0" dirty="0" smtClean="0">
                <a:solidFill>
                  <a:schemeClr val="accent1"/>
                </a:solidFill>
                <a:latin typeface="Calibri"/>
                <a:ea typeface="Calibri"/>
                <a:cs typeface="Calibri"/>
                <a:sym typeface="Calibri"/>
              </a:rPr>
              <a:t> </a:t>
            </a:r>
            <a:r>
              <a:rPr lang="en-US" sz="3300" b="1" i="0" u="none" strike="noStrike" cap="none" baseline="0" dirty="0" err="1" smtClean="0">
                <a:solidFill>
                  <a:schemeClr val="accent1"/>
                </a:solidFill>
                <a:latin typeface="Calibri"/>
                <a:ea typeface="Calibri"/>
                <a:cs typeface="Calibri"/>
                <a:sym typeface="Calibri"/>
              </a:rPr>
              <a:t>yếu</a:t>
            </a:r>
            <a:r>
              <a:rPr lang="en-US" sz="3300" b="1" i="0" u="none" strike="noStrike" cap="none" baseline="0" dirty="0" smtClean="0">
                <a:solidFill>
                  <a:schemeClr val="accent1"/>
                </a:solidFill>
                <a:latin typeface="Calibri"/>
                <a:ea typeface="Calibri"/>
                <a:cs typeface="Calibri"/>
                <a:sym typeface="Calibri"/>
              </a:rPr>
              <a:t> </a:t>
            </a:r>
            <a:r>
              <a:rPr lang="en-US" sz="3300" b="1" i="0" u="none" strike="noStrike" cap="none" baseline="0" dirty="0" err="1" smtClean="0">
                <a:solidFill>
                  <a:schemeClr val="accent1"/>
                </a:solidFill>
                <a:latin typeface="Calibri"/>
                <a:ea typeface="Calibri"/>
                <a:cs typeface="Calibri"/>
                <a:sym typeface="Calibri"/>
              </a:rPr>
              <a:t>luật</a:t>
            </a:r>
            <a:r>
              <a:rPr lang="en-US" sz="3300" b="1" i="0" u="none" strike="noStrike" cap="none" baseline="0" dirty="0" smtClean="0">
                <a:solidFill>
                  <a:schemeClr val="accent1"/>
                </a:solidFill>
                <a:latin typeface="Calibri"/>
                <a:ea typeface="Calibri"/>
                <a:cs typeface="Calibri"/>
                <a:sym typeface="Calibri"/>
              </a:rPr>
              <a:t> </a:t>
            </a:r>
            <a:r>
              <a:rPr lang="en-US" sz="3300" b="1" i="0" u="none" strike="noStrike" cap="none" baseline="0" dirty="0" err="1" smtClean="0">
                <a:solidFill>
                  <a:schemeClr val="accent1"/>
                </a:solidFill>
                <a:latin typeface="Calibri"/>
                <a:ea typeface="Calibri"/>
                <a:cs typeface="Calibri"/>
                <a:sym typeface="Calibri"/>
              </a:rPr>
              <a:t>pháp</a:t>
            </a:r>
            <a:endParaRPr lang="en-US" sz="3300" b="1" i="0" u="none" strike="noStrike" cap="none" baseline="0" dirty="0" smtClean="0">
              <a:solidFill>
                <a:schemeClr val="accent1"/>
              </a:solidFill>
              <a:latin typeface="Calibri"/>
              <a:ea typeface="Calibri"/>
              <a:cs typeface="Calibri"/>
              <a:sym typeface="Calibri"/>
            </a:endParaRPr>
          </a:p>
          <a:p>
            <a:pPr marL="0" marR="0" lvl="0" indent="0" rtl="0">
              <a:spcBef>
                <a:spcPts val="0"/>
              </a:spcBef>
              <a:buSzPct val="25000"/>
              <a:buNone/>
            </a:pPr>
            <a:r>
              <a:rPr lang="en-US" sz="3300" b="1" i="0" u="none" strike="noStrike" cap="none" baseline="0" dirty="0" err="1" smtClean="0">
                <a:solidFill>
                  <a:schemeClr val="accent1"/>
                </a:solidFill>
                <a:latin typeface="Calibri"/>
                <a:ea typeface="Calibri"/>
                <a:cs typeface="Calibri"/>
                <a:sym typeface="Calibri"/>
              </a:rPr>
              <a:t>Tham</a:t>
            </a:r>
            <a:r>
              <a:rPr lang="en-US" sz="3300" b="1" i="0" u="none" strike="noStrike" cap="none" baseline="0" dirty="0" smtClean="0">
                <a:solidFill>
                  <a:schemeClr val="accent1"/>
                </a:solidFill>
                <a:latin typeface="Calibri"/>
                <a:ea typeface="Calibri"/>
                <a:cs typeface="Calibri"/>
                <a:sym typeface="Calibri"/>
              </a:rPr>
              <a:t> </a:t>
            </a:r>
            <a:r>
              <a:rPr lang="en-US" sz="3300" b="1" i="0" u="none" strike="noStrike" cap="none" baseline="0" dirty="0" err="1">
                <a:solidFill>
                  <a:schemeClr val="accent1"/>
                </a:solidFill>
                <a:latin typeface="Calibri"/>
                <a:ea typeface="Calibri"/>
                <a:cs typeface="Calibri"/>
                <a:sym typeface="Calibri"/>
              </a:rPr>
              <a:t>nhũng</a:t>
            </a:r>
            <a:endParaRPr lang="en-US" sz="3300" b="1" i="0" u="none" strike="noStrike" cap="none" baseline="0" dirty="0">
              <a:solidFill>
                <a:schemeClr val="accent1"/>
              </a:solidFill>
              <a:latin typeface="Calibri"/>
              <a:ea typeface="Calibri"/>
              <a:cs typeface="Calibri"/>
              <a:sym typeface="Calibri"/>
            </a:endParaRPr>
          </a:p>
        </p:txBody>
      </p:sp>
      <p:pic>
        <p:nvPicPr>
          <p:cNvPr id="1026" name="Picture 2" descr="C:\Users\Dell 3442\Desktop\ppt Ninh Thuan\IMG_04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648216"/>
            <a:ext cx="4895850" cy="3263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p:nvPr/>
        </p:nvSpPr>
        <p:spPr>
          <a:xfrm>
            <a:off x="34925" y="115888"/>
            <a:ext cx="8804275"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a:solidFill>
                  <a:srgbClr val="FF6600"/>
                </a:solidFill>
                <a:latin typeface="Arial"/>
                <a:ea typeface="Arial"/>
                <a:cs typeface="Arial"/>
                <a:sym typeface="Arial"/>
              </a:rPr>
              <a:t>Tại sao chúng ta nên quan tâm nếu các loài động vật bị tuyệt chủng??</a:t>
            </a:r>
          </a:p>
        </p:txBody>
      </p:sp>
      <p:sp>
        <p:nvSpPr>
          <p:cNvPr id="353" name="Shape 353"/>
          <p:cNvSpPr txBox="1"/>
          <p:nvPr/>
        </p:nvSpPr>
        <p:spPr>
          <a:xfrm>
            <a:off x="76200" y="1285859"/>
            <a:ext cx="3581399" cy="42780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0" i="0" u="none" strike="noStrike" cap="none" baseline="0">
                <a:solidFill>
                  <a:srgbClr val="FF0000"/>
                </a:solidFill>
                <a:latin typeface="Arial"/>
                <a:ea typeface="Arial"/>
                <a:cs typeface="Arial"/>
                <a:sym typeface="Arial"/>
              </a:rPr>
              <a:t>Hệ sinh thái cung cấp cho loài người những giá trị như niềm vui, sức khỏe</a:t>
            </a:r>
          </a:p>
          <a:p>
            <a:pPr marL="0" marR="0" lvl="0" indent="0" algn="l" rtl="0">
              <a:spcBef>
                <a:spcPts val="0"/>
              </a:spcBef>
              <a:buNone/>
            </a:pPr>
            <a:endParaRPr sz="1600" b="0" i="0" u="none" strike="noStrike" cap="none" baseline="0">
              <a:solidFill>
                <a:srgbClr val="FF0000"/>
              </a:solidFill>
              <a:latin typeface="Arial"/>
              <a:ea typeface="Arial"/>
              <a:cs typeface="Arial"/>
              <a:sym typeface="Arial"/>
            </a:endParaRPr>
          </a:p>
          <a:p>
            <a:pPr marL="0" marR="0" lvl="0" indent="0" algn="l" rtl="0">
              <a:spcBef>
                <a:spcPts val="0"/>
              </a:spcBef>
              <a:buSzPct val="25000"/>
              <a:buNone/>
            </a:pPr>
            <a:r>
              <a:rPr lang="en-US" sz="1600" b="0" i="0" u="none" strike="noStrike" cap="none" baseline="0">
                <a:solidFill>
                  <a:srgbClr val="FF0000"/>
                </a:solidFill>
                <a:latin typeface="Arial"/>
                <a:ea typeface="Arial"/>
                <a:cs typeface="Arial"/>
                <a:sym typeface="Arial"/>
              </a:rPr>
              <a:t>Ví dụ: Nước sạch, không khí sạch, vật liệu xây dựng, thuốc, thực phẩm, và bảo vệ chúng ta khỏi các sự kiện khí hậu cực đoan</a:t>
            </a:r>
          </a:p>
          <a:p>
            <a:pPr marL="0" marR="0" lvl="0" indent="0" algn="l" rtl="0">
              <a:spcBef>
                <a:spcPts val="0"/>
              </a:spcBef>
              <a:buNone/>
            </a:pPr>
            <a:endParaRPr sz="1600" b="0" i="0" u="none" strike="noStrike" cap="none" baseline="0">
              <a:solidFill>
                <a:srgbClr val="FF0000"/>
              </a:solidFill>
              <a:latin typeface="Arial"/>
              <a:ea typeface="Arial"/>
              <a:cs typeface="Arial"/>
              <a:sym typeface="Arial"/>
            </a:endParaRPr>
          </a:p>
          <a:p>
            <a:pPr marL="0" marR="0" lvl="0" indent="0" algn="l" rtl="0">
              <a:spcBef>
                <a:spcPts val="0"/>
              </a:spcBef>
              <a:buSzPct val="25000"/>
              <a:buNone/>
            </a:pPr>
            <a:r>
              <a:rPr lang="en-US" sz="1600" b="0" i="0" u="none" strike="noStrike" cap="none" baseline="0">
                <a:solidFill>
                  <a:srgbClr val="FF0000"/>
                </a:solidFill>
                <a:latin typeface="Arial"/>
                <a:ea typeface="Arial"/>
                <a:cs typeface="Arial"/>
                <a:sym typeface="Arial"/>
              </a:rPr>
              <a:t>Có rất nhiều mối quan hệ phức tạp giữa các loài thực vật và động vật để có thể duy trì các hệ sinh thái</a:t>
            </a:r>
          </a:p>
          <a:p>
            <a:pPr marL="0" marR="0" lvl="0" indent="0" algn="l" rtl="0">
              <a:spcBef>
                <a:spcPts val="0"/>
              </a:spcBef>
              <a:buNone/>
            </a:pPr>
            <a:endParaRPr sz="1600" b="0" i="0" u="none" strike="noStrike" cap="none" baseline="0">
              <a:solidFill>
                <a:srgbClr val="FF0000"/>
              </a:solidFill>
              <a:latin typeface="Arial"/>
              <a:ea typeface="Arial"/>
              <a:cs typeface="Arial"/>
              <a:sym typeface="Arial"/>
            </a:endParaRPr>
          </a:p>
          <a:p>
            <a:pPr marL="0" marR="0" lvl="0" indent="0" algn="l" rtl="0">
              <a:spcBef>
                <a:spcPts val="0"/>
              </a:spcBef>
              <a:buSzPct val="25000"/>
              <a:buNone/>
            </a:pPr>
            <a:r>
              <a:rPr lang="en-US" sz="1600" b="0" i="0" u="none" strike="noStrike" cap="none" baseline="0">
                <a:solidFill>
                  <a:srgbClr val="FF0000"/>
                </a:solidFill>
                <a:latin typeface="Arial"/>
                <a:ea typeface="Arial"/>
                <a:cs typeface="Arial"/>
                <a:sym typeface="Arial"/>
              </a:rPr>
              <a:t>Nếu không có động vật hoang dã toàn bộ hệ sinh thái sẽ gặp vấn đề</a:t>
            </a:r>
          </a:p>
          <a:p>
            <a:pPr marL="0" marR="0" lvl="0" indent="0" algn="l" rtl="0">
              <a:spcBef>
                <a:spcPts val="0"/>
              </a:spcBef>
              <a:buNone/>
            </a:pPr>
            <a:endParaRPr sz="1600" b="0" i="0" u="none" strike="noStrike" cap="none" baseline="0">
              <a:solidFill>
                <a:srgbClr val="FF0000"/>
              </a:solidFill>
              <a:latin typeface="Arial"/>
              <a:ea typeface="Arial"/>
              <a:cs typeface="Arial"/>
              <a:sym typeface="Arial"/>
            </a:endParaRPr>
          </a:p>
          <a:p>
            <a:pPr marL="0" marR="0" lvl="0" indent="0" algn="l" rtl="0">
              <a:spcBef>
                <a:spcPts val="0"/>
              </a:spcBef>
              <a:buSzPct val="25000"/>
              <a:buNone/>
            </a:pPr>
            <a:r>
              <a:rPr lang="en-US" sz="1600" b="0" i="0" u="none" strike="noStrike" cap="none" baseline="0">
                <a:solidFill>
                  <a:srgbClr val="FF0000"/>
                </a:solidFill>
                <a:latin typeface="Arial"/>
                <a:ea typeface="Arial"/>
                <a:cs typeface="Arial"/>
                <a:sym typeface="Arial"/>
              </a:rPr>
              <a:t>Người chịu ảnh hưởng cuối cùng là loài người ...</a:t>
            </a:r>
          </a:p>
        </p:txBody>
      </p:sp>
      <p:pic>
        <p:nvPicPr>
          <p:cNvPr id="354" name="Shape 354"/>
          <p:cNvPicPr preferRelativeResize="0"/>
          <p:nvPr/>
        </p:nvPicPr>
        <p:blipFill rotWithShape="1">
          <a:blip r:embed="rId3">
            <a:alphaModFix/>
          </a:blip>
          <a:srcRect/>
          <a:stretch/>
        </p:blipFill>
        <p:spPr>
          <a:xfrm>
            <a:off x="5305425" y="1381125"/>
            <a:ext cx="1873249" cy="1579563"/>
          </a:xfrm>
          <a:prstGeom prst="rect">
            <a:avLst/>
          </a:prstGeom>
          <a:noFill/>
          <a:ln>
            <a:noFill/>
          </a:ln>
        </p:spPr>
      </p:pic>
      <p:pic>
        <p:nvPicPr>
          <p:cNvPr id="355" name="Shape 355"/>
          <p:cNvPicPr preferRelativeResize="0"/>
          <p:nvPr/>
        </p:nvPicPr>
        <p:blipFill rotWithShape="1">
          <a:blip r:embed="rId4">
            <a:alphaModFix/>
          </a:blip>
          <a:srcRect/>
          <a:stretch/>
        </p:blipFill>
        <p:spPr>
          <a:xfrm>
            <a:off x="3705225" y="4505325"/>
            <a:ext cx="1763713" cy="1209675"/>
          </a:xfrm>
          <a:prstGeom prst="rect">
            <a:avLst/>
          </a:prstGeom>
          <a:noFill/>
          <a:ln>
            <a:noFill/>
          </a:ln>
        </p:spPr>
      </p:pic>
      <p:pic>
        <p:nvPicPr>
          <p:cNvPr id="356" name="Shape 356"/>
          <p:cNvPicPr preferRelativeResize="0"/>
          <p:nvPr/>
        </p:nvPicPr>
        <p:blipFill rotWithShape="1">
          <a:blip r:embed="rId5">
            <a:alphaModFix/>
          </a:blip>
          <a:srcRect/>
          <a:stretch/>
        </p:blipFill>
        <p:spPr>
          <a:xfrm>
            <a:off x="3657600" y="3044825"/>
            <a:ext cx="1800225" cy="1308100"/>
          </a:xfrm>
          <a:prstGeom prst="rect">
            <a:avLst/>
          </a:prstGeom>
          <a:noFill/>
          <a:ln>
            <a:noFill/>
          </a:ln>
        </p:spPr>
      </p:pic>
      <p:pic>
        <p:nvPicPr>
          <p:cNvPr id="357" name="Shape 357"/>
          <p:cNvPicPr preferRelativeResize="0"/>
          <p:nvPr/>
        </p:nvPicPr>
        <p:blipFill rotWithShape="1">
          <a:blip r:embed="rId6">
            <a:alphaModFix/>
          </a:blip>
          <a:srcRect/>
          <a:stretch/>
        </p:blipFill>
        <p:spPr>
          <a:xfrm>
            <a:off x="6753225" y="4276725"/>
            <a:ext cx="1763713" cy="1109663"/>
          </a:xfrm>
          <a:prstGeom prst="rect">
            <a:avLst/>
          </a:prstGeom>
          <a:noFill/>
          <a:ln>
            <a:noFill/>
          </a:ln>
        </p:spPr>
      </p:pic>
      <p:pic>
        <p:nvPicPr>
          <p:cNvPr id="358" name="Shape 358"/>
          <p:cNvPicPr preferRelativeResize="0"/>
          <p:nvPr/>
        </p:nvPicPr>
        <p:blipFill rotWithShape="1">
          <a:blip r:embed="rId7">
            <a:alphaModFix/>
          </a:blip>
          <a:srcRect/>
          <a:stretch/>
        </p:blipFill>
        <p:spPr>
          <a:xfrm>
            <a:off x="5557837" y="3022600"/>
            <a:ext cx="1123950" cy="1657350"/>
          </a:xfrm>
          <a:prstGeom prst="rect">
            <a:avLst/>
          </a:prstGeom>
          <a:noFill/>
          <a:ln>
            <a:noFill/>
          </a:ln>
        </p:spPr>
      </p:pic>
      <p:pic>
        <p:nvPicPr>
          <p:cNvPr id="359" name="Shape 359"/>
          <p:cNvPicPr preferRelativeResize="0"/>
          <p:nvPr/>
        </p:nvPicPr>
        <p:blipFill rotWithShape="1">
          <a:blip r:embed="rId8">
            <a:alphaModFix/>
          </a:blip>
          <a:srcRect b="9700"/>
          <a:stretch/>
        </p:blipFill>
        <p:spPr>
          <a:xfrm>
            <a:off x="6754813" y="2994025"/>
            <a:ext cx="1943100" cy="1154112"/>
          </a:xfrm>
          <a:prstGeom prst="rect">
            <a:avLst/>
          </a:prstGeom>
          <a:noFill/>
          <a:ln>
            <a:noFill/>
          </a:ln>
        </p:spPr>
      </p:pic>
      <p:pic>
        <p:nvPicPr>
          <p:cNvPr id="360" name="Shape 360"/>
          <p:cNvPicPr preferRelativeResize="0"/>
          <p:nvPr/>
        </p:nvPicPr>
        <p:blipFill rotWithShape="1">
          <a:blip r:embed="rId9">
            <a:alphaModFix/>
          </a:blip>
          <a:srcRect/>
          <a:stretch/>
        </p:blipFill>
        <p:spPr>
          <a:xfrm>
            <a:off x="5534025" y="4810125"/>
            <a:ext cx="1143000" cy="657224"/>
          </a:xfrm>
          <a:prstGeom prst="rect">
            <a:avLst/>
          </a:prstGeom>
          <a:noFill/>
          <a:ln>
            <a:noFill/>
          </a:ln>
        </p:spPr>
      </p:pic>
      <p:pic>
        <p:nvPicPr>
          <p:cNvPr id="361" name="Shape 361"/>
          <p:cNvPicPr preferRelativeResize="0"/>
          <p:nvPr/>
        </p:nvPicPr>
        <p:blipFill rotWithShape="1">
          <a:blip r:embed="rId10">
            <a:alphaModFix/>
          </a:blip>
          <a:srcRect/>
          <a:stretch/>
        </p:blipFill>
        <p:spPr>
          <a:xfrm>
            <a:off x="7304088" y="1692275"/>
            <a:ext cx="1397000" cy="1254125"/>
          </a:xfrm>
          <a:prstGeom prst="rect">
            <a:avLst/>
          </a:prstGeom>
          <a:noFill/>
          <a:ln>
            <a:noFill/>
          </a:ln>
        </p:spPr>
      </p:pic>
      <p:pic>
        <p:nvPicPr>
          <p:cNvPr id="362" name="Shape 362"/>
          <p:cNvPicPr preferRelativeResize="0"/>
          <p:nvPr/>
        </p:nvPicPr>
        <p:blipFill rotWithShape="1">
          <a:blip r:embed="rId11">
            <a:alphaModFix/>
          </a:blip>
          <a:srcRect/>
          <a:stretch/>
        </p:blipFill>
        <p:spPr>
          <a:xfrm>
            <a:off x="4010025" y="1533525"/>
            <a:ext cx="1128712" cy="141128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Shape 368"/>
          <p:cNvPicPr preferRelativeResize="0"/>
          <p:nvPr/>
        </p:nvPicPr>
        <p:blipFill rotWithShape="1">
          <a:blip r:embed="rId3">
            <a:alphaModFix/>
          </a:blip>
          <a:srcRect/>
          <a:stretch/>
        </p:blipFill>
        <p:spPr>
          <a:xfrm>
            <a:off x="228600" y="3886200"/>
            <a:ext cx="1989138" cy="2743199"/>
          </a:xfrm>
          <a:prstGeom prst="rect">
            <a:avLst/>
          </a:prstGeom>
          <a:noFill/>
          <a:ln>
            <a:noFill/>
          </a:ln>
        </p:spPr>
      </p:pic>
      <p:pic>
        <p:nvPicPr>
          <p:cNvPr id="369" name="Shape 369"/>
          <p:cNvPicPr preferRelativeResize="0"/>
          <p:nvPr/>
        </p:nvPicPr>
        <p:blipFill rotWithShape="1">
          <a:blip r:embed="rId4">
            <a:alphaModFix/>
          </a:blip>
          <a:srcRect/>
          <a:stretch/>
        </p:blipFill>
        <p:spPr>
          <a:xfrm>
            <a:off x="3276600" y="3886200"/>
            <a:ext cx="2120899" cy="2749549"/>
          </a:xfrm>
          <a:prstGeom prst="rect">
            <a:avLst/>
          </a:prstGeom>
          <a:noFill/>
          <a:ln>
            <a:noFill/>
          </a:ln>
        </p:spPr>
      </p:pic>
      <p:pic>
        <p:nvPicPr>
          <p:cNvPr id="370" name="Shape 370"/>
          <p:cNvPicPr preferRelativeResize="0"/>
          <p:nvPr/>
        </p:nvPicPr>
        <p:blipFill rotWithShape="1">
          <a:blip r:embed="rId5">
            <a:alphaModFix/>
          </a:blip>
          <a:srcRect/>
          <a:stretch/>
        </p:blipFill>
        <p:spPr>
          <a:xfrm>
            <a:off x="6324600" y="3865562"/>
            <a:ext cx="2514599" cy="2773361"/>
          </a:xfrm>
          <a:prstGeom prst="rect">
            <a:avLst/>
          </a:prstGeom>
          <a:noFill/>
          <a:ln>
            <a:noFill/>
          </a:ln>
        </p:spPr>
      </p:pic>
      <p:sp>
        <p:nvSpPr>
          <p:cNvPr id="371" name="Shape 371"/>
          <p:cNvSpPr/>
          <p:nvPr/>
        </p:nvSpPr>
        <p:spPr>
          <a:xfrm>
            <a:off x="34925" y="115888"/>
            <a:ext cx="8804275"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dirty="0" err="1">
                <a:solidFill>
                  <a:schemeClr val="dk1"/>
                </a:solidFill>
                <a:latin typeface="Arial"/>
                <a:ea typeface="Arial"/>
                <a:cs typeface="Arial"/>
                <a:sym typeface="Arial"/>
              </a:rPr>
              <a:t>Tại</a:t>
            </a:r>
            <a:r>
              <a:rPr lang="en-US" sz="2400" b="1" i="0" u="none" strike="noStrike" cap="none" baseline="0" dirty="0">
                <a:solidFill>
                  <a:schemeClr val="dk1"/>
                </a:solidFill>
                <a:latin typeface="Arial"/>
                <a:ea typeface="Arial"/>
                <a:cs typeface="Arial"/>
                <a:sym typeface="Arial"/>
              </a:rPr>
              <a:t> </a:t>
            </a:r>
            <a:r>
              <a:rPr lang="en-US" sz="2400" b="1" i="0" u="none" strike="noStrike" cap="none" baseline="0" dirty="0" err="1">
                <a:solidFill>
                  <a:schemeClr val="dk1"/>
                </a:solidFill>
                <a:latin typeface="Arial"/>
                <a:ea typeface="Arial"/>
                <a:cs typeface="Arial"/>
                <a:sym typeface="Arial"/>
              </a:rPr>
              <a:t>sao</a:t>
            </a:r>
            <a:r>
              <a:rPr lang="en-US" sz="2400" b="1" i="0" u="none" strike="noStrike" cap="none" baseline="0" dirty="0">
                <a:solidFill>
                  <a:schemeClr val="dk1"/>
                </a:solidFill>
                <a:latin typeface="Arial"/>
                <a:ea typeface="Arial"/>
                <a:cs typeface="Arial"/>
                <a:sym typeface="Arial"/>
              </a:rPr>
              <a:t> </a:t>
            </a:r>
            <a:r>
              <a:rPr lang="en-US" sz="2400" b="1" i="0" u="none" strike="noStrike" cap="none" baseline="0" dirty="0" err="1">
                <a:solidFill>
                  <a:schemeClr val="dk1"/>
                </a:solidFill>
                <a:latin typeface="Arial"/>
                <a:ea typeface="Arial"/>
                <a:cs typeface="Arial"/>
                <a:sym typeface="Arial"/>
              </a:rPr>
              <a:t>chúng</a:t>
            </a:r>
            <a:r>
              <a:rPr lang="en-US" sz="2400" b="1" i="0" u="none" strike="noStrike" cap="none" baseline="0" dirty="0">
                <a:solidFill>
                  <a:schemeClr val="dk1"/>
                </a:solidFill>
                <a:latin typeface="Arial"/>
                <a:ea typeface="Arial"/>
                <a:cs typeface="Arial"/>
                <a:sym typeface="Arial"/>
              </a:rPr>
              <a:t> ta </a:t>
            </a:r>
            <a:r>
              <a:rPr lang="en-US" sz="2400" b="1" i="0" u="none" strike="noStrike" cap="none" baseline="0" dirty="0" err="1">
                <a:solidFill>
                  <a:schemeClr val="dk1"/>
                </a:solidFill>
                <a:latin typeface="Arial"/>
                <a:ea typeface="Arial"/>
                <a:cs typeface="Arial"/>
                <a:sym typeface="Arial"/>
              </a:rPr>
              <a:t>nên</a:t>
            </a:r>
            <a:r>
              <a:rPr lang="en-US" sz="2400" b="1" i="0" u="none" strike="noStrike" cap="none" baseline="0" dirty="0">
                <a:solidFill>
                  <a:schemeClr val="dk1"/>
                </a:solidFill>
                <a:latin typeface="Arial"/>
                <a:ea typeface="Arial"/>
                <a:cs typeface="Arial"/>
                <a:sym typeface="Arial"/>
              </a:rPr>
              <a:t> </a:t>
            </a:r>
            <a:r>
              <a:rPr lang="en-US" sz="2400" b="1" i="0" u="none" strike="noStrike" cap="none" baseline="0" dirty="0" err="1">
                <a:solidFill>
                  <a:schemeClr val="dk1"/>
                </a:solidFill>
                <a:latin typeface="Arial"/>
                <a:ea typeface="Arial"/>
                <a:cs typeface="Arial"/>
                <a:sym typeface="Arial"/>
              </a:rPr>
              <a:t>quan</a:t>
            </a:r>
            <a:r>
              <a:rPr lang="en-US" sz="2400" b="1" i="0" u="none" strike="noStrike" cap="none" baseline="0" dirty="0">
                <a:solidFill>
                  <a:schemeClr val="dk1"/>
                </a:solidFill>
                <a:latin typeface="Arial"/>
                <a:ea typeface="Arial"/>
                <a:cs typeface="Arial"/>
                <a:sym typeface="Arial"/>
              </a:rPr>
              <a:t> </a:t>
            </a:r>
            <a:r>
              <a:rPr lang="en-US" sz="2400" b="1" i="0" u="none" strike="noStrike" cap="none" baseline="0" dirty="0" err="1">
                <a:solidFill>
                  <a:schemeClr val="dk1"/>
                </a:solidFill>
                <a:latin typeface="Arial"/>
                <a:ea typeface="Arial"/>
                <a:cs typeface="Arial"/>
                <a:sym typeface="Arial"/>
              </a:rPr>
              <a:t>tâm</a:t>
            </a:r>
            <a:r>
              <a:rPr lang="en-US" sz="2400" b="1" i="0" u="none" strike="noStrike" cap="none" baseline="0" dirty="0">
                <a:solidFill>
                  <a:schemeClr val="dk1"/>
                </a:solidFill>
                <a:latin typeface="Arial"/>
                <a:ea typeface="Arial"/>
                <a:cs typeface="Arial"/>
                <a:sym typeface="Arial"/>
              </a:rPr>
              <a:t> </a:t>
            </a:r>
            <a:r>
              <a:rPr lang="en-US" sz="2400" b="1" i="0" u="none" strike="noStrike" cap="none" baseline="0" dirty="0" err="1">
                <a:solidFill>
                  <a:schemeClr val="dk1"/>
                </a:solidFill>
                <a:latin typeface="Arial"/>
                <a:ea typeface="Arial"/>
                <a:cs typeface="Arial"/>
                <a:sym typeface="Arial"/>
              </a:rPr>
              <a:t>nếu</a:t>
            </a:r>
            <a:r>
              <a:rPr lang="en-US" sz="2400" b="1" i="0" u="none" strike="noStrike" cap="none" baseline="0" dirty="0">
                <a:solidFill>
                  <a:schemeClr val="dk1"/>
                </a:solidFill>
                <a:latin typeface="Arial"/>
                <a:ea typeface="Arial"/>
                <a:cs typeface="Arial"/>
                <a:sym typeface="Arial"/>
              </a:rPr>
              <a:t> </a:t>
            </a:r>
            <a:r>
              <a:rPr lang="en-US" sz="2400" b="1" i="0" u="none" strike="noStrike" cap="none" baseline="0" dirty="0" err="1">
                <a:solidFill>
                  <a:schemeClr val="dk1"/>
                </a:solidFill>
                <a:latin typeface="Arial"/>
                <a:ea typeface="Arial"/>
                <a:cs typeface="Arial"/>
                <a:sym typeface="Arial"/>
              </a:rPr>
              <a:t>các</a:t>
            </a:r>
            <a:r>
              <a:rPr lang="en-US" sz="2400" b="1" i="0" u="none" strike="noStrike" cap="none" baseline="0" dirty="0">
                <a:solidFill>
                  <a:schemeClr val="dk1"/>
                </a:solidFill>
                <a:latin typeface="Arial"/>
                <a:ea typeface="Arial"/>
                <a:cs typeface="Arial"/>
                <a:sym typeface="Arial"/>
              </a:rPr>
              <a:t> </a:t>
            </a:r>
            <a:r>
              <a:rPr lang="en-US" sz="2400" b="1" i="0" u="none" strike="noStrike" cap="none" baseline="0" dirty="0" err="1">
                <a:solidFill>
                  <a:schemeClr val="dk1"/>
                </a:solidFill>
                <a:latin typeface="Arial"/>
                <a:ea typeface="Arial"/>
                <a:cs typeface="Arial"/>
                <a:sym typeface="Arial"/>
              </a:rPr>
              <a:t>loài</a:t>
            </a:r>
            <a:r>
              <a:rPr lang="en-US" sz="2400" b="1" i="0" u="none" strike="noStrike" cap="none" baseline="0" dirty="0">
                <a:solidFill>
                  <a:schemeClr val="dk1"/>
                </a:solidFill>
                <a:latin typeface="Arial"/>
                <a:ea typeface="Arial"/>
                <a:cs typeface="Arial"/>
                <a:sym typeface="Arial"/>
              </a:rPr>
              <a:t> </a:t>
            </a:r>
            <a:r>
              <a:rPr lang="en-US" sz="2400" b="1" i="0" u="none" strike="noStrike" cap="none" baseline="0" dirty="0" err="1">
                <a:solidFill>
                  <a:schemeClr val="dk1"/>
                </a:solidFill>
                <a:latin typeface="Arial"/>
                <a:ea typeface="Arial"/>
                <a:cs typeface="Arial"/>
                <a:sym typeface="Arial"/>
              </a:rPr>
              <a:t>động</a:t>
            </a:r>
            <a:r>
              <a:rPr lang="en-US" sz="2400" b="1" i="0" u="none" strike="noStrike" cap="none" baseline="0" dirty="0">
                <a:solidFill>
                  <a:schemeClr val="dk1"/>
                </a:solidFill>
                <a:latin typeface="Arial"/>
                <a:ea typeface="Arial"/>
                <a:cs typeface="Arial"/>
                <a:sym typeface="Arial"/>
              </a:rPr>
              <a:t> </a:t>
            </a:r>
            <a:r>
              <a:rPr lang="en-US" sz="2400" b="1" i="0" u="none" strike="noStrike" cap="none" baseline="0" dirty="0" err="1">
                <a:solidFill>
                  <a:schemeClr val="dk1"/>
                </a:solidFill>
                <a:latin typeface="Arial"/>
                <a:ea typeface="Arial"/>
                <a:cs typeface="Arial"/>
                <a:sym typeface="Arial"/>
              </a:rPr>
              <a:t>vật</a:t>
            </a:r>
            <a:r>
              <a:rPr lang="en-US" sz="2400" b="1" i="0" u="none" strike="noStrike" cap="none" baseline="0" dirty="0">
                <a:solidFill>
                  <a:schemeClr val="dk1"/>
                </a:solidFill>
                <a:latin typeface="Arial"/>
                <a:ea typeface="Arial"/>
                <a:cs typeface="Arial"/>
                <a:sym typeface="Arial"/>
              </a:rPr>
              <a:t> </a:t>
            </a:r>
            <a:r>
              <a:rPr lang="en-US" sz="2400" b="1" i="0" u="none" strike="noStrike" cap="none" baseline="0" dirty="0" err="1">
                <a:solidFill>
                  <a:schemeClr val="dk1"/>
                </a:solidFill>
                <a:latin typeface="Arial"/>
                <a:ea typeface="Arial"/>
                <a:cs typeface="Arial"/>
                <a:sym typeface="Arial"/>
              </a:rPr>
              <a:t>bị</a:t>
            </a:r>
            <a:r>
              <a:rPr lang="en-US" sz="2400" b="1" i="0" u="none" strike="noStrike" cap="none" baseline="0" dirty="0">
                <a:solidFill>
                  <a:schemeClr val="dk1"/>
                </a:solidFill>
                <a:latin typeface="Arial"/>
                <a:ea typeface="Arial"/>
                <a:cs typeface="Arial"/>
                <a:sym typeface="Arial"/>
              </a:rPr>
              <a:t> </a:t>
            </a:r>
            <a:r>
              <a:rPr lang="en-US" sz="2400" b="1" i="0" u="none" strike="noStrike" cap="none" baseline="0" dirty="0" err="1">
                <a:solidFill>
                  <a:schemeClr val="dk1"/>
                </a:solidFill>
                <a:latin typeface="Arial"/>
                <a:ea typeface="Arial"/>
                <a:cs typeface="Arial"/>
                <a:sym typeface="Arial"/>
              </a:rPr>
              <a:t>tuyệt</a:t>
            </a:r>
            <a:r>
              <a:rPr lang="en-US" sz="2400" b="1" i="0" u="none" strike="noStrike" cap="none" baseline="0" dirty="0">
                <a:solidFill>
                  <a:schemeClr val="dk1"/>
                </a:solidFill>
                <a:latin typeface="Arial"/>
                <a:ea typeface="Arial"/>
                <a:cs typeface="Arial"/>
                <a:sym typeface="Arial"/>
              </a:rPr>
              <a:t> </a:t>
            </a:r>
            <a:r>
              <a:rPr lang="en-US" sz="2400" b="1" i="0" u="none" strike="noStrike" cap="none" baseline="0" dirty="0" err="1">
                <a:solidFill>
                  <a:schemeClr val="dk1"/>
                </a:solidFill>
                <a:latin typeface="Arial"/>
                <a:ea typeface="Arial"/>
                <a:cs typeface="Arial"/>
                <a:sym typeface="Arial"/>
              </a:rPr>
              <a:t>chủng</a:t>
            </a:r>
            <a:r>
              <a:rPr lang="en-US" sz="2400" b="1" i="0" u="none" strike="noStrike" cap="none" baseline="0" dirty="0">
                <a:solidFill>
                  <a:schemeClr val="dk1"/>
                </a:solidFill>
                <a:latin typeface="Arial"/>
                <a:ea typeface="Arial"/>
                <a:cs typeface="Arial"/>
                <a:sym typeface="Arial"/>
              </a:rPr>
              <a:t>??</a:t>
            </a:r>
          </a:p>
        </p:txBody>
      </p:sp>
      <p:sp>
        <p:nvSpPr>
          <p:cNvPr id="372" name="Shape 372"/>
          <p:cNvSpPr txBox="1"/>
          <p:nvPr/>
        </p:nvSpPr>
        <p:spPr>
          <a:xfrm>
            <a:off x="76200" y="1071545"/>
            <a:ext cx="8839199" cy="2554544"/>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100000"/>
              <a:buFont typeface="Arial"/>
              <a:buChar char="•"/>
            </a:pPr>
            <a:r>
              <a:rPr lang="en-US" sz="1600" b="0" i="0" u="none" strike="noStrike" cap="none" baseline="0">
                <a:solidFill>
                  <a:schemeClr val="dk1"/>
                </a:solidFill>
                <a:latin typeface="Arial"/>
                <a:ea typeface="Arial"/>
                <a:cs typeface="Arial"/>
                <a:sym typeface="Arial"/>
              </a:rPr>
              <a:t> Xã hội và văn hóa của con người đã phát triển cùng với một mối quan hệ chặt chẽ với các loài động vật hoang dã từ xa xưa... </a:t>
            </a:r>
          </a:p>
          <a:p>
            <a:pPr marL="0" marR="0" lvl="0" indent="101600" algn="l" rtl="0">
              <a:spcBef>
                <a:spcPts val="0"/>
              </a:spcBef>
              <a:buClr>
                <a:schemeClr val="dk1"/>
              </a:buClr>
              <a:buFont typeface="Arial"/>
              <a:buNone/>
            </a:pPr>
            <a:endParaRPr sz="16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100000"/>
              <a:buFont typeface="Arial"/>
              <a:buChar char="•"/>
            </a:pPr>
            <a:r>
              <a:rPr lang="en-US" sz="1600" b="0" i="0" u="none" strike="noStrike" cap="none" baseline="0">
                <a:solidFill>
                  <a:schemeClr val="dk1"/>
                </a:solidFill>
                <a:latin typeface="Arial"/>
                <a:ea typeface="Arial"/>
                <a:cs typeface="Arial"/>
                <a:sym typeface="Arial"/>
              </a:rPr>
              <a:t> Tôn giáo, nghệ thuật, kiến trúc, âm nhạc đã được lấy cảm hứng từ các động vật hoang.</a:t>
            </a:r>
          </a:p>
          <a:p>
            <a:pPr marL="0" marR="0" lvl="0" indent="101600" algn="l" rtl="0">
              <a:spcBef>
                <a:spcPts val="0"/>
              </a:spcBef>
              <a:buClr>
                <a:schemeClr val="dk1"/>
              </a:buClr>
              <a:buFont typeface="Arial"/>
              <a:buNone/>
            </a:pPr>
            <a:endParaRPr sz="16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100000"/>
              <a:buFont typeface="Arial"/>
              <a:buChar char="•"/>
            </a:pPr>
            <a:r>
              <a:rPr lang="en-US" sz="1600" b="0" i="0" u="none" strike="noStrike" cap="none" baseline="0">
                <a:solidFill>
                  <a:schemeClr val="dk1"/>
                </a:solidFill>
                <a:latin typeface="Arial"/>
                <a:ea typeface="Arial"/>
                <a:cs typeface="Arial"/>
                <a:sym typeface="Arial"/>
              </a:rPr>
              <a:t> Số phận của nhiều loài hoang dã vẫn nằm trong tay chúng ta, và chúng ta đang đẩy chúng xuống bờ tuyệt chủng</a:t>
            </a:r>
          </a:p>
          <a:p>
            <a:pPr marL="0" marR="0" lvl="0" indent="0" algn="l" rtl="0">
              <a:spcBef>
                <a:spcPts val="0"/>
              </a:spcBef>
              <a:buNone/>
            </a:pPr>
            <a:endParaRPr sz="16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100000"/>
              <a:buFont typeface="Arial"/>
              <a:buChar char="•"/>
            </a:pPr>
            <a:r>
              <a:rPr lang="en-US" sz="1600" b="0" i="0" u="none" strike="noStrike" cap="none" baseline="0">
                <a:solidFill>
                  <a:schemeClr val="dk1"/>
                </a:solidFill>
                <a:latin typeface="Arial"/>
                <a:ea typeface="Arial"/>
                <a:cs typeface="Arial"/>
                <a:sym typeface="Arial"/>
              </a:rPr>
              <a:t> Nếu chúng ta để các loài ĐVHD này tuyệt chủng, người cuối cùng phải chịu hậu quả chính là chúng ta</a:t>
            </a:r>
          </a:p>
        </p:txBody>
      </p: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p:nvPr/>
        </p:nvSpPr>
        <p:spPr>
          <a:xfrm>
            <a:off x="914400" y="228600"/>
            <a:ext cx="6476999" cy="107721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0" i="0" u="none" strike="noStrike" cap="none" baseline="0">
                <a:solidFill>
                  <a:schemeClr val="dk1"/>
                </a:solidFill>
                <a:latin typeface="Arial"/>
                <a:ea typeface="Arial"/>
                <a:cs typeface="Arial"/>
                <a:sym typeface="Arial"/>
              </a:rPr>
              <a:t>Vài ví dụ thực tế về vai trò của ĐVHD đối với đời sống con người</a:t>
            </a:r>
          </a:p>
        </p:txBody>
      </p:sp>
      <p:pic>
        <p:nvPicPr>
          <p:cNvPr id="379" name="Shape 379"/>
          <p:cNvPicPr preferRelativeResize="0"/>
          <p:nvPr/>
        </p:nvPicPr>
        <p:blipFill rotWithShape="1">
          <a:blip r:embed="rId3">
            <a:alphaModFix/>
          </a:blip>
          <a:srcRect/>
          <a:stretch/>
        </p:blipFill>
        <p:spPr>
          <a:xfrm>
            <a:off x="381000" y="1981200"/>
            <a:ext cx="3924299" cy="3008629"/>
          </a:xfrm>
          <a:prstGeom prst="rect">
            <a:avLst/>
          </a:prstGeom>
          <a:noFill/>
          <a:ln>
            <a:noFill/>
          </a:ln>
        </p:spPr>
      </p:pic>
      <p:pic>
        <p:nvPicPr>
          <p:cNvPr id="380" name="Shape 380"/>
          <p:cNvPicPr preferRelativeResize="0"/>
          <p:nvPr/>
        </p:nvPicPr>
        <p:blipFill rotWithShape="1">
          <a:blip r:embed="rId4">
            <a:alphaModFix/>
          </a:blip>
          <a:srcRect/>
          <a:stretch/>
        </p:blipFill>
        <p:spPr>
          <a:xfrm>
            <a:off x="4615542" y="1981200"/>
            <a:ext cx="4162425" cy="297133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p:nvPr/>
        </p:nvSpPr>
        <p:spPr>
          <a:xfrm>
            <a:off x="1193812" y="228600"/>
            <a:ext cx="6476999" cy="107721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0" i="0" u="none" strike="noStrike" cap="none" baseline="0">
                <a:solidFill>
                  <a:schemeClr val="dk1"/>
                </a:solidFill>
                <a:latin typeface="Arial"/>
                <a:ea typeface="Arial"/>
                <a:cs typeface="Arial"/>
                <a:sym typeface="Arial"/>
              </a:rPr>
              <a:t>Vài ví dụ thực tế về vai trò của ĐVHD đối với đời sống con người</a:t>
            </a:r>
          </a:p>
        </p:txBody>
      </p:sp>
      <p:pic>
        <p:nvPicPr>
          <p:cNvPr id="386" name="Shape 386"/>
          <p:cNvPicPr preferRelativeResize="0"/>
          <p:nvPr/>
        </p:nvPicPr>
        <p:blipFill rotWithShape="1">
          <a:blip r:embed="rId3">
            <a:alphaModFix/>
          </a:blip>
          <a:srcRect/>
          <a:stretch/>
        </p:blipFill>
        <p:spPr>
          <a:xfrm>
            <a:off x="304800" y="1752600"/>
            <a:ext cx="4065704" cy="3048000"/>
          </a:xfrm>
          <a:prstGeom prst="rect">
            <a:avLst/>
          </a:prstGeom>
          <a:noFill/>
          <a:ln>
            <a:noFill/>
          </a:ln>
        </p:spPr>
      </p:pic>
      <p:pic>
        <p:nvPicPr>
          <p:cNvPr id="387" name="Shape 387"/>
          <p:cNvPicPr preferRelativeResize="0"/>
          <p:nvPr/>
        </p:nvPicPr>
        <p:blipFill rotWithShape="1">
          <a:blip r:embed="rId4">
            <a:alphaModFix/>
          </a:blip>
          <a:srcRect/>
          <a:stretch/>
        </p:blipFill>
        <p:spPr>
          <a:xfrm>
            <a:off x="4432312" y="1779814"/>
            <a:ext cx="4597736" cy="3020786"/>
          </a:xfrm>
          <a:prstGeom prst="rect">
            <a:avLst/>
          </a:prstGeom>
          <a:noFill/>
          <a:ln>
            <a:noFill/>
          </a:ln>
        </p:spPr>
      </p:pic>
      <p:sp>
        <p:nvSpPr>
          <p:cNvPr id="388" name="Shape 388"/>
          <p:cNvSpPr txBox="1"/>
          <p:nvPr/>
        </p:nvSpPr>
        <p:spPr>
          <a:xfrm>
            <a:off x="304800" y="5443210"/>
            <a:ext cx="57912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0" i="0" u="none" strike="noStrike" cap="none" baseline="0">
                <a:solidFill>
                  <a:schemeClr val="dk1"/>
                </a:solidFill>
                <a:latin typeface="Constantia"/>
                <a:ea typeface="Constantia"/>
                <a:cs typeface="Constantia"/>
                <a:sym typeface="Constantia"/>
              </a:rPr>
              <a:t>Có sự liện quan gì giữa hai loài này?</a:t>
            </a: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p:nvPr/>
        </p:nvSpPr>
        <p:spPr>
          <a:xfrm>
            <a:off x="0" y="2286000"/>
            <a:ext cx="9144000" cy="175432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1" i="0" u="none" strike="noStrike" cap="none" baseline="0" dirty="0" err="1" smtClean="0">
                <a:solidFill>
                  <a:srgbClr val="FF0000"/>
                </a:solidFill>
                <a:latin typeface="Calibri"/>
                <a:ea typeface="Calibri"/>
                <a:cs typeface="Calibri"/>
                <a:sym typeface="Calibri"/>
              </a:rPr>
              <a:t>Tội</a:t>
            </a:r>
            <a:r>
              <a:rPr lang="en-US" sz="3600" b="1" i="0" u="none" strike="noStrike" cap="none" dirty="0" smtClean="0">
                <a:solidFill>
                  <a:srgbClr val="FF0000"/>
                </a:solidFill>
                <a:latin typeface="Calibri"/>
                <a:ea typeface="Calibri"/>
                <a:cs typeface="Calibri"/>
                <a:sym typeface="Calibri"/>
              </a:rPr>
              <a:t> </a:t>
            </a:r>
            <a:r>
              <a:rPr lang="en-US" sz="3600" b="1" i="0" u="none" strike="noStrike" cap="none" dirty="0" err="1" smtClean="0">
                <a:solidFill>
                  <a:srgbClr val="FF0000"/>
                </a:solidFill>
                <a:latin typeface="Calibri"/>
                <a:ea typeface="Calibri"/>
                <a:cs typeface="Calibri"/>
                <a:sym typeface="Calibri"/>
              </a:rPr>
              <a:t>phạm</a:t>
            </a:r>
            <a:r>
              <a:rPr lang="en-US" sz="3600" b="1" i="0" u="none" strike="noStrike" cap="none" dirty="0" smtClean="0">
                <a:solidFill>
                  <a:srgbClr val="FF0000"/>
                </a:solidFill>
                <a:latin typeface="Calibri"/>
                <a:ea typeface="Calibri"/>
                <a:cs typeface="Calibri"/>
                <a:sym typeface="Calibri"/>
              </a:rPr>
              <a:t> </a:t>
            </a:r>
            <a:r>
              <a:rPr lang="en-US" sz="3600" b="1" i="0" u="none" strike="noStrike" cap="none" dirty="0" err="1" smtClean="0">
                <a:solidFill>
                  <a:srgbClr val="FF0000"/>
                </a:solidFill>
                <a:latin typeface="Calibri"/>
                <a:ea typeface="Calibri"/>
                <a:cs typeface="Calibri"/>
                <a:sym typeface="Calibri"/>
              </a:rPr>
              <a:t>có</a:t>
            </a:r>
            <a:r>
              <a:rPr lang="en-US" sz="3600" b="1" i="0" u="none" strike="noStrike" cap="none" dirty="0" smtClean="0">
                <a:solidFill>
                  <a:srgbClr val="FF0000"/>
                </a:solidFill>
                <a:latin typeface="Calibri"/>
                <a:ea typeface="Calibri"/>
                <a:cs typeface="Calibri"/>
                <a:sym typeface="Calibri"/>
              </a:rPr>
              <a:t> </a:t>
            </a:r>
            <a:r>
              <a:rPr lang="en-US" sz="3600" b="1" i="0" u="none" strike="noStrike" cap="none" dirty="0" err="1" smtClean="0">
                <a:solidFill>
                  <a:srgbClr val="FF0000"/>
                </a:solidFill>
                <a:latin typeface="Calibri"/>
                <a:ea typeface="Calibri"/>
                <a:cs typeface="Calibri"/>
                <a:sym typeface="Calibri"/>
              </a:rPr>
              <a:t>liên</a:t>
            </a:r>
            <a:r>
              <a:rPr lang="en-US" sz="3600" b="1" i="0" u="none" strike="noStrike" cap="none" dirty="0" smtClean="0">
                <a:solidFill>
                  <a:srgbClr val="FF0000"/>
                </a:solidFill>
                <a:latin typeface="Calibri"/>
                <a:ea typeface="Calibri"/>
                <a:cs typeface="Calibri"/>
                <a:sym typeface="Calibri"/>
              </a:rPr>
              <a:t> </a:t>
            </a:r>
            <a:r>
              <a:rPr lang="en-US" sz="3600" b="1" i="0" u="none" strike="noStrike" cap="none" dirty="0" err="1" smtClean="0">
                <a:solidFill>
                  <a:srgbClr val="FF0000"/>
                </a:solidFill>
                <a:latin typeface="Calibri"/>
                <a:ea typeface="Calibri"/>
                <a:cs typeface="Calibri"/>
                <a:sym typeface="Calibri"/>
              </a:rPr>
              <a:t>quan</a:t>
            </a:r>
            <a:r>
              <a:rPr lang="en-US" sz="3600" b="1" i="0" u="none" strike="noStrike" cap="none" dirty="0" smtClean="0">
                <a:solidFill>
                  <a:srgbClr val="FF0000"/>
                </a:solidFill>
                <a:latin typeface="Calibri"/>
                <a:ea typeface="Calibri"/>
                <a:cs typeface="Calibri"/>
                <a:sym typeface="Calibri"/>
              </a:rPr>
              <a:t> </a:t>
            </a:r>
            <a:r>
              <a:rPr lang="en-US" sz="3600" b="1" i="0" u="none" strike="noStrike" cap="none" dirty="0" err="1" smtClean="0">
                <a:solidFill>
                  <a:srgbClr val="FF0000"/>
                </a:solidFill>
                <a:latin typeface="Calibri"/>
                <a:ea typeface="Calibri"/>
                <a:cs typeface="Calibri"/>
                <a:sym typeface="Calibri"/>
              </a:rPr>
              <a:t>đến</a:t>
            </a:r>
            <a:r>
              <a:rPr lang="en-US" sz="3600" b="1" i="0" u="none" strike="noStrike" cap="none" dirty="0" smtClean="0">
                <a:solidFill>
                  <a:srgbClr val="FF0000"/>
                </a:solidFill>
                <a:latin typeface="Calibri"/>
                <a:ea typeface="Calibri"/>
                <a:cs typeface="Calibri"/>
                <a:sym typeface="Calibri"/>
              </a:rPr>
              <a:t> ĐVHD:</a:t>
            </a:r>
            <a:endParaRPr lang="en-US" sz="3600" b="1" i="0" u="none" strike="noStrike" cap="none" baseline="0" dirty="0" smtClean="0">
              <a:solidFill>
                <a:srgbClr val="FF0000"/>
              </a:solidFill>
              <a:latin typeface="Calibri"/>
              <a:ea typeface="Calibri"/>
              <a:cs typeface="Calibri"/>
              <a:sym typeface="Calibri"/>
            </a:endParaRPr>
          </a:p>
          <a:p>
            <a:pPr marL="0" marR="0" lvl="0" indent="0" algn="ctr" rtl="0">
              <a:spcBef>
                <a:spcPts val="0"/>
              </a:spcBef>
              <a:buSzPct val="25000"/>
              <a:buNone/>
            </a:pPr>
            <a:r>
              <a:rPr lang="en-US" sz="3600" b="1" i="0" u="none" strike="noStrike" cap="none" baseline="0" dirty="0" err="1" smtClean="0">
                <a:solidFill>
                  <a:srgbClr val="FF0000"/>
                </a:solidFill>
                <a:latin typeface="Calibri"/>
                <a:ea typeface="Calibri"/>
                <a:cs typeface="Calibri"/>
                <a:sym typeface="Calibri"/>
              </a:rPr>
              <a:t>Chuyên</a:t>
            </a:r>
            <a:r>
              <a:rPr lang="en-US" sz="3600" b="1" i="0" u="none" strike="noStrike" cap="none" baseline="0" dirty="0" smtClean="0">
                <a:solidFill>
                  <a:srgbClr val="FF0000"/>
                </a:solidFill>
                <a:latin typeface="Calibri"/>
                <a:ea typeface="Calibri"/>
                <a:cs typeface="Calibri"/>
                <a:sym typeface="Calibri"/>
              </a:rPr>
              <a:t> </a:t>
            </a:r>
            <a:r>
              <a:rPr lang="en-US" sz="3600" b="1" i="0" u="none" strike="noStrike" cap="none" baseline="0" dirty="0" err="1">
                <a:solidFill>
                  <a:srgbClr val="FF0000"/>
                </a:solidFill>
                <a:latin typeface="Calibri"/>
                <a:ea typeface="Calibri"/>
                <a:cs typeface="Calibri"/>
                <a:sym typeface="Calibri"/>
              </a:rPr>
              <a:t>nghiệp</a:t>
            </a:r>
            <a:r>
              <a:rPr lang="en-US" sz="3600" b="1" i="0" u="none" strike="noStrike" cap="none" baseline="0" dirty="0">
                <a:solidFill>
                  <a:srgbClr val="FF0000"/>
                </a:solidFill>
                <a:latin typeface="Calibri"/>
                <a:ea typeface="Calibri"/>
                <a:cs typeface="Calibri"/>
                <a:sym typeface="Calibri"/>
              </a:rPr>
              <a:t>, </a:t>
            </a:r>
            <a:r>
              <a:rPr lang="en-US" sz="3600" b="1" i="0" u="none" strike="noStrike" cap="none" baseline="0" dirty="0" err="1">
                <a:solidFill>
                  <a:srgbClr val="FF0000"/>
                </a:solidFill>
                <a:latin typeface="Calibri"/>
                <a:ea typeface="Calibri"/>
                <a:cs typeface="Calibri"/>
                <a:sym typeface="Calibri"/>
              </a:rPr>
              <a:t>có</a:t>
            </a:r>
            <a:r>
              <a:rPr lang="en-US" sz="3600" b="1" i="0" u="none" strike="noStrike" cap="none" baseline="0" dirty="0">
                <a:solidFill>
                  <a:srgbClr val="FF0000"/>
                </a:solidFill>
                <a:latin typeface="Calibri"/>
                <a:ea typeface="Calibri"/>
                <a:cs typeface="Calibri"/>
                <a:sym typeface="Calibri"/>
              </a:rPr>
              <a:t> </a:t>
            </a:r>
            <a:r>
              <a:rPr lang="en-US" sz="3600" b="1" i="0" u="none" strike="noStrike" cap="none" baseline="0" dirty="0" err="1">
                <a:solidFill>
                  <a:srgbClr val="FF0000"/>
                </a:solidFill>
                <a:latin typeface="Calibri"/>
                <a:ea typeface="Calibri"/>
                <a:cs typeface="Calibri"/>
                <a:sym typeface="Calibri"/>
              </a:rPr>
              <a:t>tổ</a:t>
            </a:r>
            <a:r>
              <a:rPr lang="en-US" sz="3600" b="1" i="0" u="none" strike="noStrike" cap="none" baseline="0" dirty="0">
                <a:solidFill>
                  <a:srgbClr val="FF0000"/>
                </a:solidFill>
                <a:latin typeface="Calibri"/>
                <a:ea typeface="Calibri"/>
                <a:cs typeface="Calibri"/>
                <a:sym typeface="Calibri"/>
              </a:rPr>
              <a:t> </a:t>
            </a:r>
            <a:r>
              <a:rPr lang="en-US" sz="3600" b="1" i="0" u="none" strike="noStrike" cap="none" baseline="0" dirty="0" err="1">
                <a:solidFill>
                  <a:srgbClr val="FF0000"/>
                </a:solidFill>
                <a:latin typeface="Calibri"/>
                <a:ea typeface="Calibri"/>
                <a:cs typeface="Calibri"/>
                <a:sym typeface="Calibri"/>
              </a:rPr>
              <a:t>chức</a:t>
            </a:r>
            <a:r>
              <a:rPr lang="en-US" sz="3600" b="1" i="0" u="none" strike="noStrike" cap="none" baseline="0" dirty="0">
                <a:solidFill>
                  <a:srgbClr val="FF0000"/>
                </a:solidFill>
                <a:latin typeface="Calibri"/>
                <a:ea typeface="Calibri"/>
                <a:cs typeface="Calibri"/>
                <a:sym typeface="Calibri"/>
              </a:rPr>
              <a:t>, </a:t>
            </a:r>
          </a:p>
          <a:p>
            <a:pPr marL="0" marR="0" lvl="0" indent="0" algn="ctr" rtl="0">
              <a:spcBef>
                <a:spcPts val="0"/>
              </a:spcBef>
              <a:buSzPct val="25000"/>
              <a:buNone/>
            </a:pPr>
            <a:r>
              <a:rPr lang="en-US" sz="3600" b="1" i="0" u="none" strike="noStrike" cap="none" baseline="0" dirty="0" err="1">
                <a:solidFill>
                  <a:srgbClr val="FF0000"/>
                </a:solidFill>
                <a:latin typeface="Calibri"/>
                <a:ea typeface="Calibri"/>
                <a:cs typeface="Calibri"/>
                <a:sym typeface="Calibri"/>
              </a:rPr>
              <a:t>có</a:t>
            </a:r>
            <a:r>
              <a:rPr lang="en-US" sz="3600" b="1" i="0" u="none" strike="noStrike" cap="none" baseline="0" dirty="0">
                <a:solidFill>
                  <a:srgbClr val="FF0000"/>
                </a:solidFill>
                <a:latin typeface="Calibri"/>
                <a:ea typeface="Calibri"/>
                <a:cs typeface="Calibri"/>
                <a:sym typeface="Calibri"/>
              </a:rPr>
              <a:t> </a:t>
            </a:r>
            <a:r>
              <a:rPr lang="en-US" sz="3600" b="1" i="0" u="none" strike="noStrike" cap="none" baseline="0" dirty="0" err="1">
                <a:solidFill>
                  <a:srgbClr val="FF0000"/>
                </a:solidFill>
                <a:latin typeface="Calibri"/>
                <a:ea typeface="Calibri"/>
                <a:cs typeface="Calibri"/>
                <a:sym typeface="Calibri"/>
              </a:rPr>
              <a:t>hợp</a:t>
            </a:r>
            <a:r>
              <a:rPr lang="en-US" sz="3600" b="1" i="0" u="none" strike="noStrike" cap="none" baseline="0" dirty="0">
                <a:solidFill>
                  <a:srgbClr val="FF0000"/>
                </a:solidFill>
                <a:latin typeface="Calibri"/>
                <a:ea typeface="Calibri"/>
                <a:cs typeface="Calibri"/>
                <a:sym typeface="Calibri"/>
              </a:rPr>
              <a:t> </a:t>
            </a:r>
            <a:r>
              <a:rPr lang="en-US" sz="3600" b="1" i="0" u="none" strike="noStrike" cap="none" baseline="0" dirty="0" err="1">
                <a:solidFill>
                  <a:srgbClr val="FF0000"/>
                </a:solidFill>
                <a:latin typeface="Calibri"/>
                <a:ea typeface="Calibri"/>
                <a:cs typeface="Calibri"/>
                <a:sym typeface="Calibri"/>
              </a:rPr>
              <a:t>tác</a:t>
            </a:r>
            <a:r>
              <a:rPr lang="en-US" sz="3600" b="1" i="0" u="none" strike="noStrike" cap="none" baseline="0" dirty="0">
                <a:solidFill>
                  <a:srgbClr val="FF0000"/>
                </a:solidFill>
                <a:latin typeface="Calibri"/>
                <a:ea typeface="Calibri"/>
                <a:cs typeface="Calibri"/>
                <a:sym typeface="Calibri"/>
              </a:rPr>
              <a:t> </a:t>
            </a:r>
            <a:r>
              <a:rPr lang="en-US" sz="3600" b="1" i="0" u="none" strike="noStrike" cap="none" baseline="0" dirty="0" err="1">
                <a:solidFill>
                  <a:srgbClr val="FF0000"/>
                </a:solidFill>
                <a:latin typeface="Calibri"/>
                <a:ea typeface="Calibri"/>
                <a:cs typeface="Calibri"/>
                <a:sym typeface="Calibri"/>
              </a:rPr>
              <a:t>quốc</a:t>
            </a:r>
            <a:r>
              <a:rPr lang="en-US" sz="3600" b="1" i="0" u="none" strike="noStrike" cap="none" baseline="0" dirty="0">
                <a:solidFill>
                  <a:srgbClr val="FF0000"/>
                </a:solidFill>
                <a:latin typeface="Calibri"/>
                <a:ea typeface="Calibri"/>
                <a:cs typeface="Calibri"/>
                <a:sym typeface="Calibri"/>
              </a:rPr>
              <a:t> </a:t>
            </a:r>
            <a:r>
              <a:rPr lang="en-US" sz="3600" b="1" i="0" u="none" strike="noStrike" cap="none" baseline="0" dirty="0" err="1">
                <a:solidFill>
                  <a:srgbClr val="FF0000"/>
                </a:solidFill>
                <a:latin typeface="Calibri"/>
                <a:ea typeface="Calibri"/>
                <a:cs typeface="Calibri"/>
                <a:sym typeface="Calibri"/>
              </a:rPr>
              <a:t>tế</a:t>
            </a:r>
            <a:r>
              <a:rPr lang="en-US" sz="3600" b="1" i="0" u="none" strike="noStrike" cap="none" baseline="0" dirty="0">
                <a:solidFill>
                  <a:srgbClr val="FF0000"/>
                </a:solidFill>
                <a:latin typeface="Calibri"/>
                <a:ea typeface="Calibri"/>
                <a:cs typeface="Calibri"/>
                <a:sym typeface="Calibri"/>
              </a:rPr>
              <a:t> </a:t>
            </a:r>
            <a:r>
              <a:rPr lang="en-US" sz="3600" b="1" i="0" u="none" strike="noStrike" cap="none" baseline="0" dirty="0" err="1">
                <a:solidFill>
                  <a:srgbClr val="FF0000"/>
                </a:solidFill>
                <a:latin typeface="Calibri"/>
                <a:ea typeface="Calibri"/>
                <a:cs typeface="Calibri"/>
                <a:sym typeface="Calibri"/>
              </a:rPr>
              <a:t>và</a:t>
            </a:r>
            <a:r>
              <a:rPr lang="en-US" sz="3600" b="1" i="0" u="none" strike="noStrike" cap="none" baseline="0" dirty="0">
                <a:solidFill>
                  <a:srgbClr val="FF0000"/>
                </a:solidFill>
                <a:latin typeface="Calibri"/>
                <a:ea typeface="Calibri"/>
                <a:cs typeface="Calibri"/>
                <a:sym typeface="Calibri"/>
              </a:rPr>
              <a:t> </a:t>
            </a:r>
            <a:r>
              <a:rPr lang="en-US" sz="3600" b="1" i="0" u="none" strike="noStrike" cap="none" baseline="0" dirty="0" err="1">
                <a:solidFill>
                  <a:srgbClr val="FF0000"/>
                </a:solidFill>
                <a:latin typeface="Calibri"/>
                <a:ea typeface="Calibri"/>
                <a:cs typeface="Calibri"/>
                <a:sym typeface="Calibri"/>
              </a:rPr>
              <a:t>tiên</a:t>
            </a:r>
            <a:r>
              <a:rPr lang="en-US" sz="3600" b="1" i="0" u="none" strike="noStrike" cap="none" baseline="0" dirty="0">
                <a:solidFill>
                  <a:srgbClr val="FF0000"/>
                </a:solidFill>
                <a:latin typeface="Calibri"/>
                <a:ea typeface="Calibri"/>
                <a:cs typeface="Calibri"/>
                <a:sym typeface="Calibri"/>
              </a:rPr>
              <a:t> </a:t>
            </a:r>
            <a:r>
              <a:rPr lang="en-US" sz="3600" b="1" i="0" u="none" strike="noStrike" cap="none" baseline="0" dirty="0" err="1">
                <a:solidFill>
                  <a:srgbClr val="FF0000"/>
                </a:solidFill>
                <a:latin typeface="Calibri"/>
                <a:ea typeface="Calibri"/>
                <a:cs typeface="Calibri"/>
                <a:sym typeface="Calibri"/>
              </a:rPr>
              <a:t>tiến</a:t>
            </a:r>
            <a:endParaRPr lang="en-US" sz="3600" b="1" i="0" u="none" strike="noStrike" cap="none" baseline="0" dirty="0">
              <a:solidFill>
                <a:srgbClr val="FF0000"/>
              </a:solidFill>
              <a:latin typeface="Calibri"/>
              <a:ea typeface="Calibri"/>
              <a:cs typeface="Calibri"/>
              <a:sym typeface="Calibri"/>
            </a:endParaRPr>
          </a:p>
          <a:p>
            <a:pPr marL="0" marR="0" lvl="0" indent="0" algn="ctr" rtl="0">
              <a:spcBef>
                <a:spcPts val="0"/>
              </a:spcBef>
              <a:buNone/>
            </a:pPr>
            <a:endParaRPr sz="3600" b="1" dirty="0">
              <a:solidFill>
                <a:schemeClr val="accent1"/>
              </a:solidFill>
              <a:latin typeface="Calibri"/>
              <a:ea typeface="Calibri"/>
              <a:cs typeface="Calibri"/>
              <a:sym typeface="Calibri"/>
            </a:endParaRPr>
          </a:p>
          <a:p>
            <a:pPr marL="0" marR="0" lvl="0" indent="0" algn="ctr" rtl="0">
              <a:spcBef>
                <a:spcPts val="0"/>
              </a:spcBef>
              <a:buSzPct val="25000"/>
              <a:buNone/>
            </a:pPr>
            <a:r>
              <a:rPr lang="en-US" sz="3600" b="1" i="0" u="none" strike="noStrike" cap="none" baseline="0" dirty="0" err="1">
                <a:solidFill>
                  <a:schemeClr val="accent1"/>
                </a:solidFill>
                <a:latin typeface="Calibri"/>
                <a:ea typeface="Calibri"/>
                <a:cs typeface="Calibri"/>
                <a:sym typeface="Calibri"/>
              </a:rPr>
              <a:t>Còn</a:t>
            </a:r>
            <a:r>
              <a:rPr lang="en-US" sz="3600" b="1" i="0" u="none" strike="noStrike" cap="none" baseline="0" dirty="0">
                <a:solidFill>
                  <a:schemeClr val="accent1"/>
                </a:solidFill>
                <a:latin typeface="Calibri"/>
                <a:ea typeface="Calibri"/>
                <a:cs typeface="Calibri"/>
                <a:sym typeface="Calibri"/>
              </a:rPr>
              <a:t> </a:t>
            </a:r>
            <a:r>
              <a:rPr lang="en-US" sz="3600" b="1" i="0" u="none" strike="noStrike" cap="none" baseline="0" dirty="0" err="1">
                <a:solidFill>
                  <a:schemeClr val="accent1"/>
                </a:solidFill>
                <a:latin typeface="Calibri"/>
                <a:ea typeface="Calibri"/>
                <a:cs typeface="Calibri"/>
                <a:sym typeface="Calibri"/>
              </a:rPr>
              <a:t>chúng</a:t>
            </a:r>
            <a:r>
              <a:rPr lang="en-US" sz="3600" b="1" i="0" u="none" strike="noStrike" cap="none" baseline="0" dirty="0">
                <a:solidFill>
                  <a:schemeClr val="accent1"/>
                </a:solidFill>
                <a:latin typeface="Calibri"/>
                <a:ea typeface="Calibri"/>
                <a:cs typeface="Calibri"/>
                <a:sym typeface="Calibri"/>
              </a:rPr>
              <a:t> ta?</a:t>
            </a:r>
          </a:p>
        </p:txBody>
      </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p:nvPr/>
        </p:nvSpPr>
        <p:spPr>
          <a:xfrm>
            <a:off x="1524000" y="457200"/>
            <a:ext cx="6096000" cy="175432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1" i="0" u="none" strike="noStrike" cap="none" baseline="0">
                <a:solidFill>
                  <a:schemeClr val="accent1"/>
                </a:solidFill>
                <a:latin typeface="Arial"/>
                <a:ea typeface="Arial"/>
                <a:cs typeface="Arial"/>
                <a:sym typeface="Arial"/>
              </a:rPr>
              <a:t>Tương lai các loài ĐVHD ở Châu Á nằm trong tay chúng ta…</a:t>
            </a:r>
          </a:p>
        </p:txBody>
      </p:sp>
      <p:sp>
        <p:nvSpPr>
          <p:cNvPr id="400" name="Shape 400"/>
          <p:cNvSpPr/>
          <p:nvPr/>
        </p:nvSpPr>
        <p:spPr>
          <a:xfrm>
            <a:off x="285719" y="2285991"/>
            <a:ext cx="8458200" cy="190821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i="0" u="none" strike="noStrike" cap="none" baseline="0" dirty="0" err="1">
                <a:solidFill>
                  <a:schemeClr val="accent1"/>
                </a:solidFill>
                <a:latin typeface="Arial"/>
                <a:ea typeface="Arial"/>
                <a:cs typeface="Arial"/>
                <a:sym typeface="Arial"/>
              </a:rPr>
              <a:t>Trên</a:t>
            </a:r>
            <a:r>
              <a:rPr lang="en-US" sz="2400" b="1" i="0" u="none" strike="noStrike" cap="none" baseline="0" dirty="0">
                <a:solidFill>
                  <a:schemeClr val="accent1"/>
                </a:solidFill>
                <a:latin typeface="Arial"/>
                <a:ea typeface="Arial"/>
                <a:cs typeface="Arial"/>
                <a:sym typeface="Arial"/>
              </a:rPr>
              <a:t> </a:t>
            </a:r>
            <a:r>
              <a:rPr lang="en-US" sz="2400" b="1" i="0" u="none" strike="noStrike" cap="none" baseline="0" dirty="0" err="1">
                <a:solidFill>
                  <a:schemeClr val="accent1"/>
                </a:solidFill>
                <a:latin typeface="Arial"/>
                <a:ea typeface="Arial"/>
                <a:cs typeface="Arial"/>
                <a:sym typeface="Arial"/>
              </a:rPr>
              <a:t>hết</a:t>
            </a:r>
            <a:r>
              <a:rPr lang="en-US" sz="2400" b="1" i="0" u="none" strike="noStrike" cap="none" baseline="0" dirty="0">
                <a:solidFill>
                  <a:schemeClr val="accent1"/>
                </a:solidFill>
                <a:latin typeface="Arial"/>
                <a:ea typeface="Arial"/>
                <a:cs typeface="Arial"/>
                <a:sym typeface="Arial"/>
              </a:rPr>
              <a:t>..</a:t>
            </a:r>
          </a:p>
          <a:p>
            <a:pPr marL="0" marR="0" lvl="0" indent="0" algn="ctr" rtl="0">
              <a:spcBef>
                <a:spcPts val="0"/>
              </a:spcBef>
              <a:buSzPct val="25000"/>
              <a:buNone/>
            </a:pPr>
            <a:r>
              <a:rPr lang="en-US" sz="3600" b="1" i="0" u="none" strike="noStrike" cap="none" baseline="0" dirty="0" err="1">
                <a:solidFill>
                  <a:schemeClr val="accent1"/>
                </a:solidFill>
                <a:latin typeface="Arial"/>
                <a:ea typeface="Arial"/>
                <a:cs typeface="Arial"/>
                <a:sym typeface="Arial"/>
              </a:rPr>
              <a:t>Cần</a:t>
            </a:r>
            <a:r>
              <a:rPr lang="en-US" sz="3600" b="1" i="0" u="none" strike="noStrike" cap="none" baseline="0" dirty="0">
                <a:solidFill>
                  <a:schemeClr val="accent1"/>
                </a:solidFill>
                <a:latin typeface="Arial"/>
                <a:ea typeface="Arial"/>
                <a:cs typeface="Arial"/>
                <a:sym typeface="Arial"/>
              </a:rPr>
              <a:t> </a:t>
            </a:r>
            <a:r>
              <a:rPr lang="en-US" sz="3600" b="1" i="0" u="none" strike="noStrike" cap="none" baseline="0" dirty="0" err="1">
                <a:solidFill>
                  <a:schemeClr val="accent1"/>
                </a:solidFill>
                <a:latin typeface="Arial"/>
                <a:ea typeface="Arial"/>
                <a:cs typeface="Arial"/>
                <a:sym typeface="Arial"/>
              </a:rPr>
              <a:t>nhiều</a:t>
            </a:r>
            <a:r>
              <a:rPr lang="en-US" sz="3600" b="1" i="0" u="none" strike="noStrike" cap="none" baseline="0" dirty="0">
                <a:solidFill>
                  <a:schemeClr val="accent1"/>
                </a:solidFill>
                <a:latin typeface="Arial"/>
                <a:ea typeface="Arial"/>
                <a:cs typeface="Arial"/>
                <a:sym typeface="Arial"/>
              </a:rPr>
              <a:t> </a:t>
            </a:r>
            <a:r>
              <a:rPr lang="en-US" sz="3600" b="1" i="0" u="none" strike="noStrike" cap="none" baseline="0" dirty="0" err="1">
                <a:solidFill>
                  <a:schemeClr val="accent1"/>
                </a:solidFill>
                <a:latin typeface="Arial"/>
                <a:ea typeface="Arial"/>
                <a:cs typeface="Arial"/>
                <a:sym typeface="Arial"/>
              </a:rPr>
              <a:t>hơn</a:t>
            </a:r>
            <a:r>
              <a:rPr lang="en-US" sz="3600" b="1" i="0" u="none" strike="noStrike" cap="none" baseline="0" dirty="0">
                <a:solidFill>
                  <a:schemeClr val="accent1"/>
                </a:solidFill>
                <a:latin typeface="Arial"/>
                <a:ea typeface="Arial"/>
                <a:cs typeface="Arial"/>
                <a:sym typeface="Arial"/>
              </a:rPr>
              <a:t> </a:t>
            </a:r>
            <a:r>
              <a:rPr lang="en-US" sz="3600" b="1" i="0" u="none" strike="noStrike" cap="none" baseline="0" dirty="0" err="1">
                <a:solidFill>
                  <a:schemeClr val="accent1"/>
                </a:solidFill>
                <a:latin typeface="Arial"/>
                <a:ea typeface="Arial"/>
                <a:cs typeface="Arial"/>
                <a:sym typeface="Arial"/>
              </a:rPr>
              <a:t>nữa</a:t>
            </a:r>
            <a:r>
              <a:rPr lang="en-US" sz="3600" b="1" i="0" u="none" strike="noStrike" cap="none" baseline="0" dirty="0">
                <a:solidFill>
                  <a:schemeClr val="accent1"/>
                </a:solidFill>
                <a:latin typeface="Arial"/>
                <a:ea typeface="Arial"/>
                <a:cs typeface="Arial"/>
                <a:sym typeface="Arial"/>
              </a:rPr>
              <a:t> </a:t>
            </a:r>
            <a:r>
              <a:rPr lang="en-US" sz="3600" b="1" i="0" u="none" strike="noStrike" cap="none" baseline="0" dirty="0" err="1">
                <a:solidFill>
                  <a:schemeClr val="accent1"/>
                </a:solidFill>
                <a:latin typeface="Arial"/>
                <a:ea typeface="Arial"/>
                <a:cs typeface="Arial"/>
                <a:sym typeface="Arial"/>
              </a:rPr>
              <a:t>những</a:t>
            </a:r>
            <a:r>
              <a:rPr lang="en-US" sz="3600" b="1" i="0" u="none" strike="noStrike" cap="none" baseline="0" dirty="0">
                <a:solidFill>
                  <a:schemeClr val="accent1"/>
                </a:solidFill>
                <a:latin typeface="Arial"/>
                <a:ea typeface="Arial"/>
                <a:cs typeface="Arial"/>
                <a:sym typeface="Arial"/>
              </a:rPr>
              <a:t> </a:t>
            </a:r>
            <a:r>
              <a:rPr lang="en-US" sz="3600" b="1" i="0" u="none" strike="noStrike" cap="none" baseline="0" dirty="0" err="1">
                <a:solidFill>
                  <a:schemeClr val="accent1"/>
                </a:solidFill>
                <a:latin typeface="Arial"/>
                <a:ea typeface="Arial"/>
                <a:cs typeface="Arial"/>
                <a:sym typeface="Arial"/>
              </a:rPr>
              <a:t>hoạt</a:t>
            </a:r>
            <a:r>
              <a:rPr lang="en-US" sz="3600" b="1" i="0" u="none" strike="noStrike" cap="none" baseline="0" dirty="0">
                <a:solidFill>
                  <a:schemeClr val="accent1"/>
                </a:solidFill>
                <a:latin typeface="Arial"/>
                <a:ea typeface="Arial"/>
                <a:cs typeface="Arial"/>
                <a:sym typeface="Arial"/>
              </a:rPr>
              <a:t> </a:t>
            </a:r>
            <a:r>
              <a:rPr lang="en-US" sz="3600" b="1" i="0" u="none" strike="noStrike" cap="none" baseline="0" dirty="0" err="1">
                <a:solidFill>
                  <a:schemeClr val="accent1"/>
                </a:solidFill>
                <a:latin typeface="Arial"/>
                <a:ea typeface="Arial"/>
                <a:cs typeface="Arial"/>
                <a:sym typeface="Arial"/>
              </a:rPr>
              <a:t>động</a:t>
            </a:r>
            <a:r>
              <a:rPr lang="en-US" sz="3600" b="1" i="0" u="none" strike="noStrike" cap="none" baseline="0" dirty="0">
                <a:solidFill>
                  <a:schemeClr val="accent1"/>
                </a:solidFill>
                <a:latin typeface="Arial"/>
                <a:ea typeface="Arial"/>
                <a:cs typeface="Arial"/>
                <a:sym typeface="Arial"/>
              </a:rPr>
              <a:t> </a:t>
            </a:r>
            <a:r>
              <a:rPr lang="en-US" sz="3600" b="1" i="0" u="none" strike="noStrike" cap="none" baseline="0" dirty="0" err="1">
                <a:solidFill>
                  <a:schemeClr val="accent1"/>
                </a:solidFill>
                <a:latin typeface="Arial"/>
                <a:ea typeface="Arial"/>
                <a:cs typeface="Arial"/>
                <a:sym typeface="Arial"/>
              </a:rPr>
              <a:t>thực</a:t>
            </a:r>
            <a:r>
              <a:rPr lang="en-US" sz="3600" b="1" i="0" u="none" strike="noStrike" cap="none" baseline="0" dirty="0">
                <a:solidFill>
                  <a:schemeClr val="accent1"/>
                </a:solidFill>
                <a:latin typeface="Arial"/>
                <a:ea typeface="Arial"/>
                <a:cs typeface="Arial"/>
                <a:sym typeface="Arial"/>
              </a:rPr>
              <a:t> </a:t>
            </a:r>
            <a:r>
              <a:rPr lang="en-US" sz="3600" b="1" i="0" u="none" strike="noStrike" cap="none" baseline="0" dirty="0" err="1">
                <a:solidFill>
                  <a:schemeClr val="accent1"/>
                </a:solidFill>
                <a:latin typeface="Arial"/>
                <a:ea typeface="Arial"/>
                <a:cs typeface="Arial"/>
                <a:sym typeface="Arial"/>
              </a:rPr>
              <a:t>thi</a:t>
            </a:r>
            <a:endParaRPr lang="en-US" sz="3600" b="1" i="0" u="none" strike="noStrike" cap="none" baseline="0" dirty="0">
              <a:solidFill>
                <a:schemeClr val="accent1"/>
              </a:solidFill>
              <a:latin typeface="Arial"/>
              <a:ea typeface="Arial"/>
              <a:cs typeface="Arial"/>
              <a:sym typeface="Arial"/>
            </a:endParaRPr>
          </a:p>
          <a:p>
            <a:pPr marL="0" marR="0" lvl="0" indent="0" algn="ctr" rtl="0">
              <a:spcBef>
                <a:spcPts val="0"/>
              </a:spcBef>
              <a:buNone/>
            </a:pPr>
            <a:endParaRPr sz="2200" b="1" i="0" u="none" strike="noStrike" cap="none" baseline="0" dirty="0">
              <a:solidFill>
                <a:schemeClr val="accent1"/>
              </a:solidFill>
              <a:latin typeface="Arial"/>
              <a:ea typeface="Arial"/>
              <a:cs typeface="Arial"/>
              <a:sym typeface="Arial"/>
            </a:endParaRPr>
          </a:p>
        </p:txBody>
      </p:sp>
      <p:sp>
        <p:nvSpPr>
          <p:cNvPr id="401" name="Shape 401"/>
          <p:cNvSpPr/>
          <p:nvPr/>
        </p:nvSpPr>
        <p:spPr>
          <a:xfrm>
            <a:off x="457200" y="4187778"/>
            <a:ext cx="8458200" cy="17544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a:solidFill>
                  <a:srgbClr val="FF0000"/>
                </a:solidFill>
                <a:latin typeface="Arial"/>
                <a:ea typeface="Arial"/>
                <a:cs typeface="Arial"/>
                <a:sym typeface="Arial"/>
              </a:rPr>
              <a:t>Nghĩ lớn</a:t>
            </a:r>
          </a:p>
          <a:p>
            <a:pPr marL="0" marR="0" lvl="0" indent="0" algn="ctr" rtl="0">
              <a:spcBef>
                <a:spcPts val="0"/>
              </a:spcBef>
              <a:buSzPct val="25000"/>
              <a:buNone/>
            </a:pPr>
            <a:r>
              <a:rPr lang="en-US" sz="3200" b="1" i="0" u="none" strike="noStrike" cap="none" baseline="0">
                <a:solidFill>
                  <a:srgbClr val="FF0000"/>
                </a:solidFill>
                <a:latin typeface="Arial"/>
                <a:ea typeface="Arial"/>
                <a:cs typeface="Arial"/>
                <a:sym typeface="Arial"/>
              </a:rPr>
              <a:t>Bắt đầu từ việc nhỏ</a:t>
            </a:r>
          </a:p>
          <a:p>
            <a:pPr marL="0" marR="0" lvl="0" indent="0" algn="ctr" rtl="0">
              <a:spcBef>
                <a:spcPts val="0"/>
              </a:spcBef>
              <a:buSzPct val="25000"/>
              <a:buNone/>
            </a:pPr>
            <a:r>
              <a:rPr lang="en-US" sz="3200" b="1" i="0" u="none" strike="noStrike" cap="none" baseline="0">
                <a:solidFill>
                  <a:srgbClr val="FF0000"/>
                </a:solidFill>
                <a:latin typeface="Arial"/>
                <a:ea typeface="Arial"/>
                <a:cs typeface="Arial"/>
                <a:sym typeface="Arial"/>
              </a:rPr>
              <a:t>Hành động ngay bây giờ!</a:t>
            </a:r>
          </a:p>
        </p:txBody>
      </p:sp>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2" name="Env_crimes_V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0999" y="990600"/>
            <a:ext cx="8494059" cy="4813300"/>
          </a:xfrm>
          <a:prstGeom prst="rect">
            <a:avLst/>
          </a:prstGeom>
        </p:spPr>
      </p:pic>
    </p:spTree>
    <p:extLst>
      <p:ext uri="{BB962C8B-B14F-4D97-AF65-F5344CB8AC3E}">
        <p14:creationId xmlns:p14="http://schemas.microsoft.com/office/powerpoint/2010/main" val="1096786150"/>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a:spLocks noGrp="1"/>
          </p:cNvSpPr>
          <p:nvPr>
            <p:ph type="title"/>
          </p:nvPr>
        </p:nvSpPr>
        <p:spPr>
          <a:xfrm>
            <a:off x="609600" y="762000"/>
            <a:ext cx="7772400" cy="1362455"/>
          </a:xfrm>
          <a:prstGeom prst="rect">
            <a:avLst/>
          </a:prstGeom>
          <a:noFill/>
          <a:ln>
            <a:noFill/>
          </a:ln>
        </p:spPr>
        <p:txBody>
          <a:bodyPr lIns="0" tIns="0" rIns="0" bIns="0" anchor="b" anchorCtr="0">
            <a:noAutofit/>
          </a:bodyPr>
          <a:lstStyle/>
          <a:p>
            <a:pPr marL="0" marR="0" lvl="0" indent="0" algn="ctr" rtl="0">
              <a:spcBef>
                <a:spcPts val="0"/>
              </a:spcBef>
              <a:buClr>
                <a:srgbClr val="54EEC5"/>
              </a:buClr>
              <a:buSzPct val="25000"/>
              <a:buFont typeface="Calibri"/>
              <a:buNone/>
            </a:pPr>
            <a:r>
              <a:rPr lang="en-US" sz="5400" b="1" i="0" u="none" strike="noStrike" cap="none" baseline="0" dirty="0" err="1">
                <a:solidFill>
                  <a:srgbClr val="FFFF00"/>
                </a:solidFill>
                <a:latin typeface="Calibri"/>
                <a:ea typeface="Calibri"/>
                <a:cs typeface="Calibri"/>
                <a:sym typeface="Calibri"/>
              </a:rPr>
              <a:t>Cám</a:t>
            </a:r>
            <a:r>
              <a:rPr lang="en-US" sz="5400" b="1" i="0" u="none" strike="noStrike" cap="none" baseline="0" dirty="0">
                <a:solidFill>
                  <a:srgbClr val="FFFF00"/>
                </a:solidFill>
                <a:latin typeface="Calibri"/>
                <a:ea typeface="Calibri"/>
                <a:cs typeface="Calibri"/>
                <a:sym typeface="Calibri"/>
              </a:rPr>
              <a:t> </a:t>
            </a:r>
            <a:r>
              <a:rPr lang="en-US" sz="5400" b="1" i="0" u="none" strike="noStrike" cap="none" baseline="0" dirty="0" err="1">
                <a:solidFill>
                  <a:srgbClr val="FFFF00"/>
                </a:solidFill>
                <a:latin typeface="Calibri"/>
                <a:ea typeface="Calibri"/>
                <a:cs typeface="Calibri"/>
                <a:sym typeface="Calibri"/>
              </a:rPr>
              <a:t>ơn</a:t>
            </a:r>
            <a:r>
              <a:rPr lang="en-US" sz="5400" b="1" i="0" u="none" strike="noStrike" cap="none" baseline="0" dirty="0">
                <a:solidFill>
                  <a:srgbClr val="FFFF00"/>
                </a:solidFill>
                <a:latin typeface="Calibri"/>
                <a:ea typeface="Calibri"/>
                <a:cs typeface="Calibri"/>
                <a:sym typeface="Calibri"/>
              </a:rPr>
              <a:t> </a:t>
            </a:r>
            <a:r>
              <a:rPr lang="en-US" sz="5400" b="1" i="0" u="none" strike="noStrike" cap="none" baseline="0" dirty="0" err="1">
                <a:solidFill>
                  <a:srgbClr val="FFFF00"/>
                </a:solidFill>
                <a:latin typeface="Calibri"/>
                <a:ea typeface="Calibri"/>
                <a:cs typeface="Calibri"/>
                <a:sym typeface="Calibri"/>
              </a:rPr>
              <a:t>quý</a:t>
            </a:r>
            <a:r>
              <a:rPr lang="en-US" sz="5400" b="1" i="0" u="none" strike="noStrike" cap="none" baseline="0" dirty="0">
                <a:solidFill>
                  <a:srgbClr val="FFFF00"/>
                </a:solidFill>
                <a:latin typeface="Calibri"/>
                <a:ea typeface="Calibri"/>
                <a:cs typeface="Calibri"/>
                <a:sym typeface="Calibri"/>
              </a:rPr>
              <a:t> </a:t>
            </a:r>
            <a:r>
              <a:rPr lang="en-US" sz="5400" b="1" i="0" u="none" strike="noStrike" cap="none" baseline="0" dirty="0" err="1">
                <a:solidFill>
                  <a:srgbClr val="FFFF00"/>
                </a:solidFill>
                <a:latin typeface="Calibri"/>
                <a:ea typeface="Calibri"/>
                <a:cs typeface="Calibri"/>
                <a:sym typeface="Calibri"/>
              </a:rPr>
              <a:t>vị</a:t>
            </a:r>
            <a:r>
              <a:rPr lang="en-US" sz="5400" b="1" i="0" u="none" strike="noStrike" cap="none" baseline="0" dirty="0">
                <a:solidFill>
                  <a:srgbClr val="FFFF00"/>
                </a:solidFill>
                <a:latin typeface="Calibri"/>
                <a:ea typeface="Calibri"/>
                <a:cs typeface="Calibri"/>
                <a:sym typeface="Calibri"/>
              </a:rPr>
              <a:t>!</a:t>
            </a: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Shape 412"/>
          <p:cNvSpPr txBox="1">
            <a:spLocks noGrp="1"/>
          </p:cNvSpPr>
          <p:nvPr>
            <p:ph type="ctrTitle"/>
          </p:nvPr>
        </p:nvSpPr>
        <p:spPr>
          <a:xfrm>
            <a:off x="473387" y="304800"/>
            <a:ext cx="8120279" cy="723672"/>
          </a:xfrm>
          <a:prstGeom prst="rect">
            <a:avLst/>
          </a:prstGeom>
          <a:noFill/>
          <a:ln>
            <a:noFill/>
          </a:ln>
        </p:spPr>
        <p:txBody>
          <a:bodyPr lIns="0" tIns="45700" rIns="0" bIns="0" anchor="t" anchorCtr="0">
            <a:noAutofit/>
          </a:bodyPr>
          <a:lstStyle/>
          <a:p>
            <a:pPr marL="0" marR="0" lvl="0" indent="0" algn="ctr" rtl="0">
              <a:spcBef>
                <a:spcPts val="0"/>
              </a:spcBef>
              <a:buClr>
                <a:srgbClr val="321B0C"/>
              </a:buClr>
              <a:buSzPct val="25000"/>
              <a:buFont typeface="Calibri"/>
              <a:buNone/>
            </a:pPr>
            <a:r>
              <a:rPr lang="en-US" sz="3600" b="0" i="0" u="none" strike="noStrike" cap="none" baseline="0">
                <a:solidFill>
                  <a:srgbClr val="321B0C"/>
                </a:solidFill>
                <a:latin typeface="Calibri"/>
                <a:ea typeface="Calibri"/>
                <a:cs typeface="Calibri"/>
                <a:sym typeface="Calibri"/>
              </a:rPr>
              <a:t>Câu hỏi? Đóng góp?</a:t>
            </a:r>
          </a:p>
        </p:txBody>
      </p:sp>
      <p:pic>
        <p:nvPicPr>
          <p:cNvPr id="413" name="Shape 413"/>
          <p:cNvPicPr preferRelativeResize="0"/>
          <p:nvPr/>
        </p:nvPicPr>
        <p:blipFill rotWithShape="1">
          <a:blip r:embed="rId3">
            <a:alphaModFix/>
          </a:blip>
          <a:srcRect/>
          <a:stretch/>
        </p:blipFill>
        <p:spPr>
          <a:xfrm>
            <a:off x="1582737" y="1404937"/>
            <a:ext cx="6096000" cy="45720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grpSp>
        <p:nvGrpSpPr>
          <p:cNvPr id="112" name="Shape 112"/>
          <p:cNvGrpSpPr/>
          <p:nvPr/>
        </p:nvGrpSpPr>
        <p:grpSpPr>
          <a:xfrm>
            <a:off x="466724" y="774443"/>
            <a:ext cx="8204198" cy="5854956"/>
            <a:chOff x="466652" y="774439"/>
            <a:chExt cx="8203970" cy="5854606"/>
          </a:xfrm>
        </p:grpSpPr>
        <p:pic>
          <p:nvPicPr>
            <p:cNvPr id="113" name="Shape 113"/>
            <p:cNvPicPr preferRelativeResize="0"/>
            <p:nvPr/>
          </p:nvPicPr>
          <p:blipFill rotWithShape="1">
            <a:blip r:embed="rId3">
              <a:alphaModFix/>
              <a:biLevel thresh="25000"/>
            </a:blip>
            <a:srcRect/>
            <a:stretch/>
          </p:blipFill>
          <p:spPr>
            <a:xfrm>
              <a:off x="5877562" y="849209"/>
              <a:ext cx="2729350" cy="1589087"/>
            </a:xfrm>
            <a:prstGeom prst="rect">
              <a:avLst/>
            </a:prstGeom>
            <a:noFill/>
            <a:ln>
              <a:noFill/>
            </a:ln>
          </p:spPr>
        </p:pic>
        <p:cxnSp>
          <p:nvCxnSpPr>
            <p:cNvPr id="114" name="Shape 114"/>
            <p:cNvCxnSpPr/>
            <p:nvPr/>
          </p:nvCxnSpPr>
          <p:spPr>
            <a:xfrm rot="10800000" flipH="1">
              <a:off x="5008364" y="1275523"/>
              <a:ext cx="869926" cy="2158871"/>
            </a:xfrm>
            <a:prstGeom prst="curvedConnector3">
              <a:avLst>
                <a:gd name="adj1" fmla="val 49976"/>
              </a:avLst>
            </a:prstGeom>
            <a:noFill/>
            <a:ln w="76200" cap="flat" cmpd="sng">
              <a:solidFill>
                <a:srgbClr val="990000"/>
              </a:solidFill>
              <a:prstDash val="solid"/>
              <a:round/>
              <a:headEnd type="none" w="med" len="med"/>
              <a:tailEnd type="triangle" w="lg" len="lg"/>
            </a:ln>
          </p:spPr>
        </p:cxnSp>
        <p:sp>
          <p:nvSpPr>
            <p:cNvPr id="115" name="Shape 115"/>
            <p:cNvSpPr txBox="1"/>
            <p:nvPr/>
          </p:nvSpPr>
          <p:spPr>
            <a:xfrm>
              <a:off x="5868503" y="2057319"/>
              <a:ext cx="2738410" cy="369888"/>
            </a:xfrm>
            <a:prstGeom prst="rect">
              <a:avLst/>
            </a:prstGeom>
            <a:solidFill>
              <a:schemeClr val="lt2">
                <a:alpha val="56470"/>
              </a:schemeClr>
            </a:solidFill>
            <a:ln>
              <a:noFill/>
            </a:ln>
          </p:spPr>
          <p:txBody>
            <a:bodyPr lIns="91425" tIns="45700" rIns="91425" bIns="45700" anchor="t" anchorCtr="0">
              <a:noAutofit/>
            </a:bodyPr>
            <a:lstStyle/>
            <a:p>
              <a:pPr marL="0" marR="0" lvl="0" indent="0" algn="ctr" rtl="0">
                <a:spcBef>
                  <a:spcPts val="0"/>
                </a:spcBef>
                <a:buSzPct val="25000"/>
                <a:buNone/>
              </a:pPr>
              <a:r>
                <a:rPr lang="en-US" sz="1800" b="1" i="0" u="none" strike="noStrike" cap="none" baseline="0">
                  <a:solidFill>
                    <a:schemeClr val="dk1"/>
                  </a:solidFill>
                  <a:latin typeface="Arial"/>
                  <a:ea typeface="Arial"/>
                  <a:cs typeface="Arial"/>
                  <a:sym typeface="Arial"/>
                </a:rPr>
                <a:t>Điều 103</a:t>
              </a:r>
            </a:p>
          </p:txBody>
        </p:sp>
        <p:cxnSp>
          <p:nvCxnSpPr>
            <p:cNvPr id="116" name="Shape 116"/>
            <p:cNvCxnSpPr>
              <a:endCxn id="117" idx="2"/>
            </p:cNvCxnSpPr>
            <p:nvPr/>
          </p:nvCxnSpPr>
          <p:spPr>
            <a:xfrm rot="-5400000">
              <a:off x="4059294" y="2653339"/>
              <a:ext cx="576300" cy="18900"/>
            </a:xfrm>
            <a:prstGeom prst="curvedConnector3">
              <a:avLst>
                <a:gd name="adj1" fmla="val 50020"/>
              </a:avLst>
            </a:prstGeom>
            <a:noFill/>
            <a:ln w="76200" cap="flat" cmpd="sng">
              <a:solidFill>
                <a:srgbClr val="990000"/>
              </a:solidFill>
              <a:prstDash val="solid"/>
              <a:round/>
              <a:headEnd type="none" w="med" len="med"/>
              <a:tailEnd type="triangle" w="lg" len="lg"/>
            </a:ln>
          </p:spPr>
        </p:cxnSp>
        <p:pic>
          <p:nvPicPr>
            <p:cNvPr id="118" name="Shape 118"/>
            <p:cNvPicPr preferRelativeResize="0"/>
            <p:nvPr/>
          </p:nvPicPr>
          <p:blipFill rotWithShape="1">
            <a:blip r:embed="rId4">
              <a:alphaModFix/>
            </a:blip>
            <a:srcRect/>
            <a:stretch/>
          </p:blipFill>
          <p:spPr>
            <a:xfrm>
              <a:off x="3328194" y="774439"/>
              <a:ext cx="2065337" cy="1600199"/>
            </a:xfrm>
            <a:prstGeom prst="rect">
              <a:avLst/>
            </a:prstGeom>
            <a:noFill/>
            <a:ln>
              <a:noFill/>
            </a:ln>
          </p:spPr>
        </p:pic>
        <p:sp>
          <p:nvSpPr>
            <p:cNvPr id="117" name="Shape 117"/>
            <p:cNvSpPr txBox="1"/>
            <p:nvPr/>
          </p:nvSpPr>
          <p:spPr>
            <a:xfrm>
              <a:off x="3328194" y="2004751"/>
              <a:ext cx="2057400" cy="369888"/>
            </a:xfrm>
            <a:prstGeom prst="rect">
              <a:avLst/>
            </a:prstGeom>
            <a:solidFill>
              <a:schemeClr val="lt2">
                <a:alpha val="56470"/>
              </a:schemeClr>
            </a:solidFill>
            <a:ln>
              <a:noFill/>
            </a:ln>
          </p:spPr>
          <p:txBody>
            <a:bodyPr lIns="91425" tIns="45700" rIns="91425" bIns="45700" anchor="t" anchorCtr="0">
              <a:noAutofit/>
            </a:bodyPr>
            <a:lstStyle/>
            <a:p>
              <a:pPr marL="0" marR="0" lvl="0" indent="0" algn="ctr" rtl="0">
                <a:spcBef>
                  <a:spcPts val="0"/>
                </a:spcBef>
                <a:buSzPct val="25000"/>
                <a:buNone/>
              </a:pPr>
              <a:r>
                <a:rPr lang="en-US" sz="1800" b="1" i="0" u="none" strike="noStrike" cap="none" baseline="0">
                  <a:solidFill>
                    <a:schemeClr val="dk1"/>
                  </a:solidFill>
                  <a:latin typeface="Arial"/>
                  <a:ea typeface="Arial"/>
                  <a:cs typeface="Arial"/>
                  <a:sym typeface="Arial"/>
                </a:rPr>
                <a:t>Điều 233, 234</a:t>
              </a:r>
            </a:p>
          </p:txBody>
        </p:sp>
        <p:cxnSp>
          <p:nvCxnSpPr>
            <p:cNvPr id="119" name="Shape 119"/>
            <p:cNvCxnSpPr/>
            <p:nvPr/>
          </p:nvCxnSpPr>
          <p:spPr>
            <a:xfrm rot="10800000">
              <a:off x="2666865" y="1709677"/>
              <a:ext cx="1003271" cy="1955682"/>
            </a:xfrm>
            <a:prstGeom prst="curvedConnector3">
              <a:avLst>
                <a:gd name="adj1" fmla="val 50015"/>
              </a:avLst>
            </a:prstGeom>
            <a:noFill/>
            <a:ln w="76200" cap="flat" cmpd="sng">
              <a:solidFill>
                <a:srgbClr val="990000"/>
              </a:solidFill>
              <a:prstDash val="solid"/>
              <a:round/>
              <a:headEnd type="none" w="med" len="med"/>
              <a:tailEnd type="triangle" w="lg" len="lg"/>
            </a:ln>
          </p:spPr>
        </p:cxnSp>
        <p:grpSp>
          <p:nvGrpSpPr>
            <p:cNvPr id="120" name="Shape 120"/>
            <p:cNvGrpSpPr/>
            <p:nvPr/>
          </p:nvGrpSpPr>
          <p:grpSpPr>
            <a:xfrm>
              <a:off x="533400" y="909540"/>
              <a:ext cx="2133599" cy="1600199"/>
              <a:chOff x="533400" y="990600"/>
              <a:chExt cx="2133599" cy="1600199"/>
            </a:xfrm>
          </p:grpSpPr>
          <p:pic>
            <p:nvPicPr>
              <p:cNvPr id="121" name="Shape 121"/>
              <p:cNvPicPr preferRelativeResize="0"/>
              <p:nvPr/>
            </p:nvPicPr>
            <p:blipFill rotWithShape="1">
              <a:blip r:embed="rId5">
                <a:alphaModFix/>
              </a:blip>
              <a:srcRect/>
              <a:stretch/>
            </p:blipFill>
            <p:spPr>
              <a:xfrm>
                <a:off x="533400" y="990600"/>
                <a:ext cx="2133599" cy="1600199"/>
              </a:xfrm>
              <a:prstGeom prst="rect">
                <a:avLst/>
              </a:prstGeom>
              <a:noFill/>
              <a:ln>
                <a:noFill/>
              </a:ln>
            </p:spPr>
          </p:pic>
          <p:sp>
            <p:nvSpPr>
              <p:cNvPr id="122" name="Shape 122"/>
              <p:cNvSpPr txBox="1"/>
              <p:nvPr/>
            </p:nvSpPr>
            <p:spPr>
              <a:xfrm>
                <a:off x="533400" y="2207401"/>
                <a:ext cx="2133599" cy="369888"/>
              </a:xfrm>
              <a:prstGeom prst="rect">
                <a:avLst/>
              </a:prstGeom>
              <a:solidFill>
                <a:schemeClr val="lt2">
                  <a:alpha val="56470"/>
                </a:schemeClr>
              </a:solidFill>
              <a:ln>
                <a:noFill/>
              </a:ln>
            </p:spPr>
            <p:txBody>
              <a:bodyPr lIns="91425" tIns="45700" rIns="91425" bIns="45700" anchor="t" anchorCtr="0">
                <a:noAutofit/>
              </a:bodyPr>
              <a:lstStyle/>
              <a:p>
                <a:pPr marL="0" marR="0" lvl="0" indent="0" algn="ctr" rtl="0">
                  <a:spcBef>
                    <a:spcPts val="0"/>
                  </a:spcBef>
                  <a:buSzPct val="25000"/>
                  <a:buNone/>
                </a:pPr>
                <a:r>
                  <a:rPr lang="en-US" sz="1800" b="1" i="0" u="none" strike="noStrike" cap="none" baseline="0">
                    <a:solidFill>
                      <a:schemeClr val="dk1"/>
                    </a:solidFill>
                    <a:latin typeface="Arial"/>
                    <a:ea typeface="Arial"/>
                    <a:cs typeface="Arial"/>
                    <a:sym typeface="Arial"/>
                  </a:rPr>
                  <a:t>Điều 190</a:t>
                </a:r>
              </a:p>
            </p:txBody>
          </p:sp>
        </p:grpSp>
        <p:pic>
          <p:nvPicPr>
            <p:cNvPr id="123" name="Shape 123"/>
            <p:cNvPicPr preferRelativeResize="0"/>
            <p:nvPr/>
          </p:nvPicPr>
          <p:blipFill rotWithShape="1">
            <a:blip r:embed="rId6">
              <a:alphaModFix/>
              <a:biLevel thresh="25000"/>
            </a:blip>
            <a:srcRect/>
            <a:stretch/>
          </p:blipFill>
          <p:spPr>
            <a:xfrm>
              <a:off x="466652" y="3047860"/>
              <a:ext cx="2168525" cy="1219199"/>
            </a:xfrm>
            <a:prstGeom prst="rect">
              <a:avLst/>
            </a:prstGeom>
            <a:noFill/>
            <a:ln>
              <a:noFill/>
            </a:ln>
          </p:spPr>
        </p:pic>
        <p:cxnSp>
          <p:nvCxnSpPr>
            <p:cNvPr id="124" name="Shape 124"/>
            <p:cNvCxnSpPr/>
            <p:nvPr/>
          </p:nvCxnSpPr>
          <p:spPr>
            <a:xfrm flipH="1">
              <a:off x="2600192" y="3665360"/>
              <a:ext cx="1069944" cy="9524"/>
            </a:xfrm>
            <a:prstGeom prst="curvedConnector3">
              <a:avLst>
                <a:gd name="adj1" fmla="val 50014"/>
              </a:avLst>
            </a:prstGeom>
            <a:noFill/>
            <a:ln w="76200" cap="flat" cmpd="sng">
              <a:solidFill>
                <a:srgbClr val="990000"/>
              </a:solidFill>
              <a:prstDash val="solid"/>
              <a:round/>
              <a:headEnd type="none" w="med" len="med"/>
              <a:tailEnd type="triangle" w="lg" len="lg"/>
            </a:ln>
          </p:spPr>
        </p:cxnSp>
        <p:sp>
          <p:nvSpPr>
            <p:cNvPr id="125" name="Shape 125"/>
            <p:cNvSpPr txBox="1"/>
            <p:nvPr/>
          </p:nvSpPr>
          <p:spPr>
            <a:xfrm>
              <a:off x="466652" y="3934732"/>
              <a:ext cx="2133599" cy="369888"/>
            </a:xfrm>
            <a:prstGeom prst="rect">
              <a:avLst/>
            </a:prstGeom>
            <a:solidFill>
              <a:schemeClr val="lt2">
                <a:alpha val="56470"/>
              </a:schemeClr>
            </a:solidFill>
            <a:ln>
              <a:noFill/>
            </a:ln>
          </p:spPr>
          <p:txBody>
            <a:bodyPr lIns="91425" tIns="45700" rIns="91425" bIns="45700" anchor="t" anchorCtr="0">
              <a:noAutofit/>
            </a:bodyPr>
            <a:lstStyle/>
            <a:p>
              <a:pPr marL="0" marR="0" lvl="0" indent="0" algn="ctr" rtl="0">
                <a:spcBef>
                  <a:spcPts val="0"/>
                </a:spcBef>
                <a:buSzPct val="25000"/>
                <a:buNone/>
              </a:pPr>
              <a:r>
                <a:rPr lang="en-US" sz="1800" b="1" i="0" u="none" strike="noStrike" cap="none" baseline="0">
                  <a:solidFill>
                    <a:schemeClr val="dk1"/>
                  </a:solidFill>
                  <a:latin typeface="Arial"/>
                  <a:ea typeface="Arial"/>
                  <a:cs typeface="Arial"/>
                  <a:sym typeface="Arial"/>
                </a:rPr>
                <a:t>Điều 104</a:t>
              </a:r>
            </a:p>
          </p:txBody>
        </p:sp>
        <p:cxnSp>
          <p:nvCxnSpPr>
            <p:cNvPr id="126" name="Shape 126"/>
            <p:cNvCxnSpPr/>
            <p:nvPr/>
          </p:nvCxnSpPr>
          <p:spPr>
            <a:xfrm>
              <a:off x="5008364" y="3665360"/>
              <a:ext cx="887387" cy="9524"/>
            </a:xfrm>
            <a:prstGeom prst="curvedConnector3">
              <a:avLst>
                <a:gd name="adj1" fmla="val 49976"/>
              </a:avLst>
            </a:prstGeom>
            <a:noFill/>
            <a:ln w="76200" cap="flat" cmpd="sng">
              <a:solidFill>
                <a:srgbClr val="990000"/>
              </a:solidFill>
              <a:prstDash val="solid"/>
              <a:round/>
              <a:headEnd type="none" w="med" len="med"/>
              <a:tailEnd type="triangle" w="lg" len="lg"/>
            </a:ln>
          </p:spPr>
        </p:cxnSp>
        <p:pic>
          <p:nvPicPr>
            <p:cNvPr id="127" name="Shape 127"/>
            <p:cNvPicPr preferRelativeResize="0"/>
            <p:nvPr/>
          </p:nvPicPr>
          <p:blipFill rotWithShape="1">
            <a:blip r:embed="rId7">
              <a:alphaModFix/>
            </a:blip>
            <a:srcRect/>
            <a:stretch/>
          </p:blipFill>
          <p:spPr>
            <a:xfrm>
              <a:off x="5895528" y="2913969"/>
              <a:ext cx="2717799" cy="1522413"/>
            </a:xfrm>
            <a:prstGeom prst="rect">
              <a:avLst/>
            </a:prstGeom>
            <a:noFill/>
            <a:ln>
              <a:noFill/>
            </a:ln>
          </p:spPr>
        </p:pic>
        <p:sp>
          <p:nvSpPr>
            <p:cNvPr id="128" name="Shape 128"/>
            <p:cNvSpPr txBox="1"/>
            <p:nvPr/>
          </p:nvSpPr>
          <p:spPr>
            <a:xfrm>
              <a:off x="5895528" y="3791857"/>
              <a:ext cx="2666999" cy="646112"/>
            </a:xfrm>
            <a:prstGeom prst="rect">
              <a:avLst/>
            </a:prstGeom>
            <a:solidFill>
              <a:schemeClr val="lt2">
                <a:alpha val="56470"/>
              </a:schemeClr>
            </a:solidFill>
            <a:ln>
              <a:noFill/>
            </a:ln>
          </p:spPr>
          <p:txBody>
            <a:bodyPr lIns="91425" tIns="45700" rIns="91425" bIns="45700" anchor="t" anchorCtr="0">
              <a:noAutofit/>
            </a:bodyPr>
            <a:lstStyle/>
            <a:p>
              <a:pPr marL="0" marR="0" lvl="0" indent="0" algn="ctr" rtl="0">
                <a:spcBef>
                  <a:spcPts val="0"/>
                </a:spcBef>
                <a:buSzPct val="25000"/>
                <a:buNone/>
              </a:pPr>
              <a:r>
                <a:rPr lang="en-US" sz="1800" b="1" i="0" u="none" strike="noStrike" cap="none" baseline="0">
                  <a:solidFill>
                    <a:schemeClr val="dk1"/>
                  </a:solidFill>
                  <a:latin typeface="Arial"/>
                  <a:ea typeface="Arial"/>
                  <a:cs typeface="Arial"/>
                  <a:sym typeface="Arial"/>
                </a:rPr>
                <a:t>Điều 153, 154, 155, 273, 274, 275</a:t>
              </a:r>
            </a:p>
          </p:txBody>
        </p:sp>
        <p:pic>
          <p:nvPicPr>
            <p:cNvPr id="129" name="Shape 129"/>
            <p:cNvPicPr preferRelativeResize="0"/>
            <p:nvPr/>
          </p:nvPicPr>
          <p:blipFill rotWithShape="1">
            <a:blip r:embed="rId8">
              <a:alphaModFix/>
            </a:blip>
            <a:srcRect/>
            <a:stretch/>
          </p:blipFill>
          <p:spPr>
            <a:xfrm>
              <a:off x="533400" y="5028846"/>
              <a:ext cx="2133599" cy="1600199"/>
            </a:xfrm>
            <a:prstGeom prst="rect">
              <a:avLst/>
            </a:prstGeom>
            <a:noFill/>
            <a:ln>
              <a:noFill/>
            </a:ln>
          </p:spPr>
        </p:pic>
        <p:cxnSp>
          <p:nvCxnSpPr>
            <p:cNvPr id="130" name="Shape 130"/>
            <p:cNvCxnSpPr>
              <a:stCxn id="139" idx="2"/>
              <a:endCxn id="131" idx="0"/>
            </p:cNvCxnSpPr>
            <p:nvPr/>
          </p:nvCxnSpPr>
          <p:spPr>
            <a:xfrm rot="5400000">
              <a:off x="2004850" y="3887270"/>
              <a:ext cx="1938662" cy="2773363"/>
            </a:xfrm>
            <a:prstGeom prst="curvedConnector3">
              <a:avLst>
                <a:gd name="adj1" fmla="val 50000"/>
              </a:avLst>
            </a:prstGeom>
            <a:noFill/>
            <a:ln w="76200" cap="flat" cmpd="sng">
              <a:solidFill>
                <a:srgbClr val="990000"/>
              </a:solidFill>
              <a:prstDash val="solid"/>
              <a:round/>
              <a:headEnd type="none" w="med" len="med"/>
              <a:tailEnd type="triangle" w="lg" len="lg"/>
            </a:ln>
          </p:spPr>
        </p:cxnSp>
        <p:sp>
          <p:nvSpPr>
            <p:cNvPr id="131" name="Shape 131"/>
            <p:cNvSpPr txBox="1"/>
            <p:nvPr/>
          </p:nvSpPr>
          <p:spPr>
            <a:xfrm>
              <a:off x="520700" y="6243282"/>
              <a:ext cx="2133599" cy="369888"/>
            </a:xfrm>
            <a:prstGeom prst="rect">
              <a:avLst/>
            </a:prstGeom>
            <a:solidFill>
              <a:schemeClr val="lt2">
                <a:alpha val="56470"/>
              </a:schemeClr>
            </a:solidFill>
            <a:ln>
              <a:noFill/>
            </a:ln>
          </p:spPr>
          <p:txBody>
            <a:bodyPr lIns="91425" tIns="45700" rIns="91425" bIns="45700" anchor="t" anchorCtr="0">
              <a:noAutofit/>
            </a:bodyPr>
            <a:lstStyle/>
            <a:p>
              <a:pPr marL="0" marR="0" lvl="0" indent="0" algn="ctr" rtl="0">
                <a:spcBef>
                  <a:spcPts val="0"/>
                </a:spcBef>
                <a:buSzPct val="25000"/>
                <a:buNone/>
              </a:pPr>
              <a:r>
                <a:rPr lang="en-US" sz="1800" b="1" i="0" u="none" strike="noStrike" cap="none" baseline="0">
                  <a:solidFill>
                    <a:schemeClr val="dk1"/>
                  </a:solidFill>
                  <a:latin typeface="Arial"/>
                  <a:ea typeface="Arial"/>
                  <a:cs typeface="Arial"/>
                  <a:sym typeface="Arial"/>
                </a:rPr>
                <a:t>Điều 251</a:t>
              </a:r>
            </a:p>
          </p:txBody>
        </p:sp>
        <p:pic>
          <p:nvPicPr>
            <p:cNvPr id="132" name="Shape 132"/>
            <p:cNvPicPr preferRelativeResize="0"/>
            <p:nvPr/>
          </p:nvPicPr>
          <p:blipFill rotWithShape="1">
            <a:blip r:embed="rId9">
              <a:alphaModFix/>
            </a:blip>
            <a:srcRect/>
            <a:stretch/>
          </p:blipFill>
          <p:spPr>
            <a:xfrm>
              <a:off x="6016323" y="4976457"/>
              <a:ext cx="2654299" cy="1607075"/>
            </a:xfrm>
            <a:prstGeom prst="rect">
              <a:avLst/>
            </a:prstGeom>
            <a:noFill/>
            <a:ln>
              <a:noFill/>
            </a:ln>
          </p:spPr>
        </p:pic>
        <p:cxnSp>
          <p:nvCxnSpPr>
            <p:cNvPr id="133" name="Shape 133"/>
            <p:cNvCxnSpPr>
              <a:stCxn id="139" idx="2"/>
              <a:endCxn id="132" idx="1"/>
            </p:cNvCxnSpPr>
            <p:nvPr/>
          </p:nvCxnSpPr>
          <p:spPr>
            <a:xfrm rot="16200000" flipH="1">
              <a:off x="4450906" y="4214577"/>
              <a:ext cx="1475375" cy="1655460"/>
            </a:xfrm>
            <a:prstGeom prst="curvedConnector2">
              <a:avLst/>
            </a:prstGeom>
            <a:noFill/>
            <a:ln w="76200" cap="flat" cmpd="sng">
              <a:solidFill>
                <a:srgbClr val="990000"/>
              </a:solidFill>
              <a:prstDash val="solid"/>
              <a:round/>
              <a:headEnd type="none" w="med" len="med"/>
              <a:tailEnd type="triangle" w="lg" len="lg"/>
            </a:ln>
          </p:spPr>
        </p:cxnSp>
        <p:sp>
          <p:nvSpPr>
            <p:cNvPr id="134" name="Shape 134"/>
            <p:cNvSpPr txBox="1"/>
            <p:nvPr/>
          </p:nvSpPr>
          <p:spPr>
            <a:xfrm>
              <a:off x="6003623" y="6221680"/>
              <a:ext cx="2666999" cy="370008"/>
            </a:xfrm>
            <a:prstGeom prst="rect">
              <a:avLst/>
            </a:prstGeom>
            <a:solidFill>
              <a:schemeClr val="lt2">
                <a:alpha val="56470"/>
              </a:schemeClr>
            </a:solidFill>
            <a:ln>
              <a:noFill/>
            </a:ln>
          </p:spPr>
          <p:txBody>
            <a:bodyPr lIns="91425" tIns="45700" rIns="91425" bIns="45700" anchor="t" anchorCtr="0">
              <a:noAutofit/>
            </a:bodyPr>
            <a:lstStyle/>
            <a:p>
              <a:pPr marL="0" marR="0" lvl="0" indent="0" algn="ctr" rtl="0">
                <a:spcBef>
                  <a:spcPts val="0"/>
                </a:spcBef>
                <a:buSzPct val="25000"/>
                <a:buNone/>
              </a:pPr>
              <a:r>
                <a:rPr lang="en-US" sz="1800" b="1" i="0" u="none" strike="noStrike" cap="none" baseline="0">
                  <a:solidFill>
                    <a:schemeClr val="dk1"/>
                  </a:solidFill>
                  <a:latin typeface="Arial"/>
                  <a:ea typeface="Arial"/>
                  <a:cs typeface="Arial"/>
                  <a:sym typeface="Arial"/>
                </a:rPr>
                <a:t>Điều 289</a:t>
              </a:r>
            </a:p>
          </p:txBody>
        </p:sp>
        <p:cxnSp>
          <p:nvCxnSpPr>
            <p:cNvPr id="135" name="Shape 135"/>
            <p:cNvCxnSpPr>
              <a:endCxn id="125" idx="0"/>
            </p:cNvCxnSpPr>
            <p:nvPr/>
          </p:nvCxnSpPr>
          <p:spPr>
            <a:xfrm rot="-5400000" flipH="1">
              <a:off x="1235552" y="3636832"/>
              <a:ext cx="595200" cy="600"/>
            </a:xfrm>
            <a:prstGeom prst="curvedConnector3">
              <a:avLst>
                <a:gd name="adj1" fmla="val 50000"/>
              </a:avLst>
            </a:prstGeom>
            <a:noFill/>
            <a:ln w="76200" cap="flat" cmpd="sng">
              <a:solidFill>
                <a:srgbClr val="990000"/>
              </a:solidFill>
              <a:prstDash val="solid"/>
              <a:round/>
              <a:headEnd type="none" w="med" len="med"/>
              <a:tailEnd type="triangle" w="lg" len="lg"/>
            </a:ln>
          </p:spPr>
        </p:cxnSp>
        <p:pic>
          <p:nvPicPr>
            <p:cNvPr id="136" name="Shape 136"/>
            <p:cNvPicPr preferRelativeResize="0"/>
            <p:nvPr/>
          </p:nvPicPr>
          <p:blipFill rotWithShape="1">
            <a:blip r:embed="rId10">
              <a:alphaModFix/>
            </a:blip>
            <a:srcRect/>
            <a:stretch/>
          </p:blipFill>
          <p:spPr>
            <a:xfrm>
              <a:off x="3328194" y="5102663"/>
              <a:ext cx="1758949" cy="1452562"/>
            </a:xfrm>
            <a:prstGeom prst="rect">
              <a:avLst/>
            </a:prstGeom>
            <a:noFill/>
            <a:ln>
              <a:noFill/>
            </a:ln>
          </p:spPr>
        </p:pic>
        <p:sp>
          <p:nvSpPr>
            <p:cNvPr id="137" name="Shape 137"/>
            <p:cNvSpPr txBox="1"/>
            <p:nvPr/>
          </p:nvSpPr>
          <p:spPr>
            <a:xfrm>
              <a:off x="3047789" y="6243282"/>
              <a:ext cx="2438399" cy="369886"/>
            </a:xfrm>
            <a:prstGeom prst="rect">
              <a:avLst/>
            </a:prstGeom>
            <a:solidFill>
              <a:schemeClr val="lt2">
                <a:alpha val="56470"/>
              </a:schemeClr>
            </a:solidFill>
            <a:ln>
              <a:noFill/>
            </a:ln>
          </p:spPr>
          <p:txBody>
            <a:bodyPr lIns="91425" tIns="45700" rIns="91425" bIns="45700" anchor="t" anchorCtr="0">
              <a:noAutofit/>
            </a:bodyPr>
            <a:lstStyle/>
            <a:p>
              <a:pPr marL="0" marR="0" lvl="0" indent="0" algn="ctr" rtl="0">
                <a:spcBef>
                  <a:spcPts val="0"/>
                </a:spcBef>
                <a:buSzPct val="25000"/>
                <a:buNone/>
              </a:pPr>
              <a:r>
                <a:rPr lang="en-US" sz="1800" b="1" i="0" u="none" strike="noStrike" cap="none" baseline="0">
                  <a:solidFill>
                    <a:schemeClr val="dk1"/>
                  </a:solidFill>
                  <a:latin typeface="Arial"/>
                  <a:ea typeface="Arial"/>
                  <a:cs typeface="Arial"/>
                  <a:sym typeface="Arial"/>
                </a:rPr>
                <a:t>Điều 161</a:t>
              </a:r>
            </a:p>
          </p:txBody>
        </p:sp>
        <p:sp>
          <p:nvSpPr>
            <p:cNvPr id="138" name="Shape 138"/>
            <p:cNvSpPr/>
            <p:nvPr/>
          </p:nvSpPr>
          <p:spPr>
            <a:xfrm>
              <a:off x="3417734" y="5212238"/>
              <a:ext cx="1590630" cy="1233413"/>
            </a:xfrm>
            <a:prstGeom prst="mathMultiply">
              <a:avLst>
                <a:gd name="adj1" fmla="val 23520"/>
              </a:avLst>
            </a:prstGeom>
            <a:solidFill>
              <a:schemeClr val="dk1">
                <a:alpha val="83921"/>
              </a:schemeClr>
            </a:solidFill>
            <a:ln w="9525"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Constantia"/>
                <a:ea typeface="Constantia"/>
                <a:cs typeface="Constantia"/>
                <a:sym typeface="Constantia"/>
              </a:endParaRPr>
            </a:p>
          </p:txBody>
        </p:sp>
        <p:pic>
          <p:nvPicPr>
            <p:cNvPr id="139" name="Shape 139"/>
            <p:cNvPicPr preferRelativeResize="0"/>
            <p:nvPr/>
          </p:nvPicPr>
          <p:blipFill rotWithShape="1">
            <a:blip r:embed="rId11">
              <a:alphaModFix/>
              <a:biLevel thresh="25000"/>
            </a:blip>
            <a:srcRect/>
            <a:stretch/>
          </p:blipFill>
          <p:spPr>
            <a:xfrm>
              <a:off x="3691799" y="2873214"/>
              <a:ext cx="1338126" cy="1431406"/>
            </a:xfrm>
            <a:prstGeom prst="rect">
              <a:avLst/>
            </a:prstGeom>
            <a:noFill/>
            <a:ln>
              <a:noFill/>
            </a:ln>
          </p:spPr>
        </p:pic>
      </p:gr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_39_Tools_of_the_Trade_39_Starring_Jackie_Chan-mux.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04800"/>
            <a:ext cx="9144000" cy="6096000"/>
          </a:xfrm>
          <a:prstGeom prst="rect">
            <a:avLst/>
          </a:prstGeom>
        </p:spPr>
      </p:pic>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Shape 151"/>
          <p:cNvPicPr preferRelativeResize="0"/>
          <p:nvPr/>
        </p:nvPicPr>
        <p:blipFill rotWithShape="1">
          <a:blip r:embed="rId3">
            <a:alphaModFix/>
          </a:blip>
          <a:srcRect/>
          <a:stretch/>
        </p:blipFill>
        <p:spPr>
          <a:xfrm>
            <a:off x="304800" y="228600"/>
            <a:ext cx="4217987" cy="6324600"/>
          </a:xfrm>
          <a:prstGeom prst="rect">
            <a:avLst/>
          </a:prstGeom>
          <a:noFill/>
          <a:ln>
            <a:noFill/>
          </a:ln>
        </p:spPr>
      </p:pic>
      <p:sp>
        <p:nvSpPr>
          <p:cNvPr id="152" name="Shape 152"/>
          <p:cNvSpPr txBox="1"/>
          <p:nvPr/>
        </p:nvSpPr>
        <p:spPr>
          <a:xfrm>
            <a:off x="4648200" y="3048000"/>
            <a:ext cx="4267199" cy="92392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i="0" u="none" strike="noStrike" cap="none" baseline="0">
                <a:solidFill>
                  <a:schemeClr val="lt1"/>
                </a:solidFill>
                <a:latin typeface="Calibri"/>
                <a:ea typeface="Calibri"/>
                <a:cs typeface="Calibri"/>
                <a:sym typeface="Calibri"/>
              </a:rPr>
              <a:t>2011:</a:t>
            </a:r>
          </a:p>
          <a:p>
            <a:pPr marL="0" marR="0" lvl="0" indent="0" algn="ctr" rtl="0">
              <a:spcBef>
                <a:spcPts val="0"/>
              </a:spcBef>
              <a:buSzPct val="25000"/>
              <a:buNone/>
            </a:pPr>
            <a:r>
              <a:rPr lang="en-US" sz="1800" b="1" i="0" u="none" strike="noStrike" cap="none" baseline="0">
                <a:solidFill>
                  <a:schemeClr val="lt1"/>
                </a:solidFill>
                <a:latin typeface="Calibri"/>
                <a:ea typeface="Calibri"/>
                <a:cs typeface="Calibri"/>
                <a:sym typeface="Calibri"/>
              </a:rPr>
              <a:t>Vietnamese Javan Rhino declared extinct</a:t>
            </a:r>
          </a:p>
          <a:p>
            <a:pPr marL="0" marR="0" lvl="0" indent="0" algn="ctr" rtl="0">
              <a:spcBef>
                <a:spcPts val="0"/>
              </a:spcBef>
              <a:buNone/>
            </a:pPr>
            <a:endParaRPr sz="1800" b="1" i="0" u="none" strike="noStrike" cap="none" baseline="0">
              <a:solidFill>
                <a:schemeClr val="lt1"/>
              </a:solidFill>
              <a:latin typeface="Calibri"/>
              <a:ea typeface="Calibri"/>
              <a:cs typeface="Calibri"/>
              <a:sym typeface="Calibri"/>
            </a:endParaRPr>
          </a:p>
        </p:txBody>
      </p:sp>
      <p:pic>
        <p:nvPicPr>
          <p:cNvPr id="153" name="Shape 153"/>
          <p:cNvPicPr preferRelativeResize="0"/>
          <p:nvPr/>
        </p:nvPicPr>
        <p:blipFill rotWithShape="1">
          <a:blip r:embed="rId4">
            <a:alphaModFix/>
          </a:blip>
          <a:srcRect/>
          <a:stretch/>
        </p:blipFill>
        <p:spPr>
          <a:xfrm>
            <a:off x="4648200" y="304800"/>
            <a:ext cx="4281487" cy="2743199"/>
          </a:xfrm>
          <a:prstGeom prst="rect">
            <a:avLst/>
          </a:prstGeom>
          <a:noFill/>
          <a:ln>
            <a:noFill/>
          </a:ln>
        </p:spPr>
      </p:pic>
      <p:pic>
        <p:nvPicPr>
          <p:cNvPr id="154" name="Shape 154"/>
          <p:cNvPicPr preferRelativeResize="0"/>
          <p:nvPr/>
        </p:nvPicPr>
        <p:blipFill rotWithShape="1">
          <a:blip r:embed="rId5">
            <a:alphaModFix/>
          </a:blip>
          <a:srcRect/>
          <a:stretch/>
        </p:blipFill>
        <p:spPr>
          <a:xfrm>
            <a:off x="4648200" y="3733800"/>
            <a:ext cx="4267199" cy="28448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p:nvPr/>
        </p:nvSpPr>
        <p:spPr>
          <a:xfrm>
            <a:off x="304800" y="260350"/>
            <a:ext cx="8659812" cy="153888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700" b="1" i="0" u="none" strike="noStrike" cap="none" baseline="0">
                <a:solidFill>
                  <a:srgbClr val="FF0000"/>
                </a:solidFill>
                <a:latin typeface="Arial"/>
                <a:ea typeface="Arial"/>
                <a:cs typeface="Arial"/>
                <a:sym typeface="Arial"/>
              </a:rPr>
              <a:t>Vì sao người ta vi phạm pháp luật bảo vệ ĐVHD?</a:t>
            </a:r>
          </a:p>
        </p:txBody>
      </p:sp>
      <p:pic>
        <p:nvPicPr>
          <p:cNvPr id="161" name="Shape 161"/>
          <p:cNvPicPr preferRelativeResize="0"/>
          <p:nvPr/>
        </p:nvPicPr>
        <p:blipFill rotWithShape="1">
          <a:blip r:embed="rId3">
            <a:alphaModFix/>
          </a:blip>
          <a:srcRect/>
          <a:stretch/>
        </p:blipFill>
        <p:spPr>
          <a:xfrm>
            <a:off x="457200" y="1758136"/>
            <a:ext cx="5137242" cy="3423464"/>
          </a:xfrm>
          <a:prstGeom prst="rect">
            <a:avLst/>
          </a:prstGeom>
          <a:noFill/>
          <a:ln>
            <a:noFill/>
          </a:ln>
        </p:spPr>
      </p:pic>
      <p:sp>
        <p:nvSpPr>
          <p:cNvPr id="162" name="Shape 162"/>
          <p:cNvSpPr/>
          <p:nvPr/>
        </p:nvSpPr>
        <p:spPr>
          <a:xfrm>
            <a:off x="4985656" y="2667000"/>
            <a:ext cx="3918821" cy="292735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4400" b="1" i="0" u="none" strike="noStrike" cap="none" baseline="0" dirty="0" smtClean="0">
                <a:solidFill>
                  <a:srgbClr val="FF0000"/>
                </a:solidFill>
                <a:latin typeface="Arial"/>
                <a:ea typeface="Arial"/>
                <a:cs typeface="Arial"/>
                <a:sym typeface="Arial"/>
              </a:rPr>
              <a:t>- </a:t>
            </a:r>
            <a:r>
              <a:rPr lang="en-US" sz="4400" b="1" i="0" u="none" strike="noStrike" cap="none" baseline="0" dirty="0" err="1" smtClean="0">
                <a:solidFill>
                  <a:srgbClr val="FF0000"/>
                </a:solidFill>
                <a:latin typeface="Arial"/>
                <a:ea typeface="Arial"/>
                <a:cs typeface="Arial"/>
                <a:sym typeface="Arial"/>
              </a:rPr>
              <a:t>Lợi</a:t>
            </a:r>
            <a:r>
              <a:rPr lang="en-US" sz="4400" b="1" i="0" u="none" strike="noStrike" cap="none" baseline="0" dirty="0" smtClean="0">
                <a:solidFill>
                  <a:srgbClr val="FF0000"/>
                </a:solidFill>
                <a:latin typeface="Arial"/>
                <a:ea typeface="Arial"/>
                <a:cs typeface="Arial"/>
                <a:sym typeface="Arial"/>
              </a:rPr>
              <a:t> </a:t>
            </a:r>
            <a:r>
              <a:rPr lang="en-US" sz="4400" b="1" i="0" u="none" strike="noStrike" cap="none" baseline="0" dirty="0" err="1">
                <a:solidFill>
                  <a:srgbClr val="FF0000"/>
                </a:solidFill>
                <a:latin typeface="Arial"/>
                <a:ea typeface="Arial"/>
                <a:cs typeface="Arial"/>
                <a:sym typeface="Arial"/>
              </a:rPr>
              <a:t>nhuận</a:t>
            </a:r>
            <a:r>
              <a:rPr lang="en-US" sz="4400" b="1" i="0" u="none" strike="noStrike" cap="none" baseline="0" dirty="0">
                <a:solidFill>
                  <a:srgbClr val="FF0000"/>
                </a:solidFill>
                <a:latin typeface="Arial"/>
                <a:ea typeface="Arial"/>
                <a:cs typeface="Arial"/>
                <a:sym typeface="Arial"/>
              </a:rPr>
              <a:t> </a:t>
            </a:r>
            <a:r>
              <a:rPr lang="en-US" sz="4400" b="1" i="0" u="none" strike="noStrike" cap="none" baseline="0" dirty="0" err="1">
                <a:solidFill>
                  <a:srgbClr val="FF0000"/>
                </a:solidFill>
                <a:latin typeface="Arial"/>
                <a:ea typeface="Arial"/>
                <a:cs typeface="Arial"/>
                <a:sym typeface="Arial"/>
              </a:rPr>
              <a:t>lớn</a:t>
            </a:r>
            <a:endParaRPr lang="en-US" sz="4400" b="1" i="0" u="none" strike="noStrike" cap="none" baseline="0" dirty="0">
              <a:solidFill>
                <a:srgbClr val="FF0000"/>
              </a:solidFill>
              <a:latin typeface="Arial"/>
              <a:ea typeface="Arial"/>
              <a:cs typeface="Arial"/>
              <a:sym typeface="Arial"/>
            </a:endParaRPr>
          </a:p>
          <a:p>
            <a:pPr marL="0" marR="0" lvl="0" indent="0" algn="r" rtl="0">
              <a:spcBef>
                <a:spcPts val="0"/>
              </a:spcBef>
              <a:buSzPct val="25000"/>
              <a:buNone/>
            </a:pPr>
            <a:r>
              <a:rPr lang="en-US" sz="4400" b="1" i="0" u="none" strike="noStrike" cap="none" baseline="0" dirty="0" smtClean="0">
                <a:solidFill>
                  <a:srgbClr val="FF0000"/>
                </a:solidFill>
                <a:latin typeface="Arial"/>
                <a:ea typeface="Arial"/>
                <a:cs typeface="Arial"/>
                <a:sym typeface="Arial"/>
              </a:rPr>
              <a:t>- </a:t>
            </a:r>
            <a:r>
              <a:rPr lang="en-US" sz="4400" b="1" i="0" u="none" strike="noStrike" cap="none" baseline="0" dirty="0" err="1" smtClean="0">
                <a:solidFill>
                  <a:srgbClr val="FF0000"/>
                </a:solidFill>
                <a:latin typeface="Arial"/>
                <a:ea typeface="Arial"/>
                <a:cs typeface="Arial"/>
                <a:sym typeface="Arial"/>
              </a:rPr>
              <a:t>Hình</a:t>
            </a:r>
            <a:r>
              <a:rPr lang="en-US" sz="4400" b="1" i="0" u="none" strike="noStrike" cap="none" baseline="0" dirty="0" smtClean="0">
                <a:solidFill>
                  <a:srgbClr val="FF0000"/>
                </a:solidFill>
                <a:latin typeface="Arial"/>
                <a:ea typeface="Arial"/>
                <a:cs typeface="Arial"/>
                <a:sym typeface="Arial"/>
              </a:rPr>
              <a:t> </a:t>
            </a:r>
            <a:r>
              <a:rPr lang="en-US" sz="4400" b="1" i="0" u="none" strike="noStrike" cap="none" baseline="0" dirty="0" err="1">
                <a:solidFill>
                  <a:srgbClr val="FF0000"/>
                </a:solidFill>
                <a:latin typeface="Arial"/>
                <a:ea typeface="Arial"/>
                <a:cs typeface="Arial"/>
                <a:sym typeface="Arial"/>
              </a:rPr>
              <a:t>phạt</a:t>
            </a:r>
            <a:r>
              <a:rPr lang="en-US" sz="4400" b="1" i="0" u="none" strike="noStrike" cap="none" baseline="0" dirty="0">
                <a:solidFill>
                  <a:srgbClr val="FF0000"/>
                </a:solidFill>
                <a:latin typeface="Arial"/>
                <a:ea typeface="Arial"/>
                <a:cs typeface="Arial"/>
                <a:sym typeface="Arial"/>
              </a:rPr>
              <a:t> </a:t>
            </a:r>
            <a:r>
              <a:rPr lang="en-US" sz="4400" b="1" i="0" u="none" strike="noStrike" cap="none" baseline="0" dirty="0" err="1">
                <a:solidFill>
                  <a:srgbClr val="FF0000"/>
                </a:solidFill>
                <a:latin typeface="Arial"/>
                <a:ea typeface="Arial"/>
                <a:cs typeface="Arial"/>
                <a:sym typeface="Arial"/>
              </a:rPr>
              <a:t>nhẹ</a:t>
            </a:r>
            <a:endParaRPr lang="en-US" sz="4400" b="1" i="0" u="none" strike="noStrike" cap="none" baseline="0" dirty="0">
              <a:solidFill>
                <a:srgbClr val="FF0000"/>
              </a:solidFill>
              <a:latin typeface="Arial"/>
              <a:ea typeface="Arial"/>
              <a:cs typeface="Arial"/>
              <a:sym typeface="Arial"/>
            </a:endParaRPr>
          </a:p>
        </p:txBody>
      </p:sp>
      <p:pic>
        <p:nvPicPr>
          <p:cNvPr id="2050" name="Picture 2" descr="C:\Users\Dell 3442\Desktop\ppt Ninh Thuan\IMG_39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191000"/>
            <a:ext cx="5137242" cy="25626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barn(inVertical)">
                                      <p:cBhvr>
                                        <p:cTn id="7" dur="50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p:nvPr/>
        </p:nvSpPr>
        <p:spPr>
          <a:xfrm>
            <a:off x="73025" y="115888"/>
            <a:ext cx="9036050" cy="573086"/>
          </a:xfrm>
          <a:prstGeom prst="roundRect">
            <a:avLst>
              <a:gd name="adj" fmla="val 16667"/>
            </a:avLst>
          </a:prstGeom>
          <a:solidFill>
            <a:schemeClr val="lt1"/>
          </a:solidFill>
          <a:ln>
            <a:noFill/>
          </a:ln>
        </p:spPr>
        <p:txBody>
          <a:bodyPr lIns="91425" tIns="45700" rIns="91425" bIns="45700" anchor="ctr" anchorCtr="0">
            <a:noAutofit/>
          </a:bodyPr>
          <a:lstStyle/>
          <a:p>
            <a:pPr marL="0" marR="0" lvl="0" indent="0" algn="l" rtl="0">
              <a:spcBef>
                <a:spcPts val="0"/>
              </a:spcBef>
              <a:buSzPct val="25000"/>
              <a:buNone/>
            </a:pPr>
            <a:r>
              <a:rPr lang="en-US" sz="2000" b="1" i="0" u="none" strike="noStrike" cap="none" baseline="0">
                <a:solidFill>
                  <a:srgbClr val="FF0000"/>
                </a:solidFill>
                <a:latin typeface="Arial"/>
                <a:ea typeface="Arial"/>
                <a:cs typeface="Arial"/>
                <a:sym typeface="Arial"/>
              </a:rPr>
              <a:t>Lợi nhuận từ việc buôn bán động vật hoang dã, Những ví dự cụ thể.</a:t>
            </a:r>
          </a:p>
        </p:txBody>
      </p:sp>
      <p:pic>
        <p:nvPicPr>
          <p:cNvPr id="168" name="Shape 168"/>
          <p:cNvPicPr preferRelativeResize="0"/>
          <p:nvPr/>
        </p:nvPicPr>
        <p:blipFill rotWithShape="1">
          <a:blip r:embed="rId3">
            <a:alphaModFix/>
          </a:blip>
          <a:srcRect/>
          <a:stretch/>
        </p:blipFill>
        <p:spPr>
          <a:xfrm rot="8041898">
            <a:off x="1983581" y="1166018"/>
            <a:ext cx="4822824" cy="4745037"/>
          </a:xfrm>
          <a:prstGeom prst="rect">
            <a:avLst/>
          </a:prstGeom>
          <a:noFill/>
          <a:ln>
            <a:noFill/>
          </a:ln>
        </p:spPr>
      </p:pic>
      <p:sp>
        <p:nvSpPr>
          <p:cNvPr id="169" name="Shape 169"/>
          <p:cNvSpPr/>
          <p:nvPr/>
        </p:nvSpPr>
        <p:spPr>
          <a:xfrm>
            <a:off x="6529387" y="5870839"/>
            <a:ext cx="2363786" cy="987161"/>
          </a:xfrm>
          <a:prstGeom prst="wedgeRectCallout">
            <a:avLst>
              <a:gd name="adj1" fmla="val -117000"/>
              <a:gd name="adj2" fmla="val -69560"/>
            </a:avLst>
          </a:prstGeom>
          <a:solidFill>
            <a:schemeClr val="lt1"/>
          </a:solidFill>
          <a:ln w="9525"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600" b="0" i="0" u="none" strike="noStrike" cap="none" baseline="0">
                <a:solidFill>
                  <a:schemeClr val="dk1"/>
                </a:solidFill>
                <a:latin typeface="Arial"/>
                <a:ea typeface="Arial"/>
                <a:cs typeface="Arial"/>
                <a:sym typeface="Arial"/>
              </a:rPr>
              <a:t>$0.75</a:t>
            </a:r>
          </a:p>
          <a:p>
            <a:pPr marL="0" marR="0" lvl="0" indent="0" algn="l" rtl="0">
              <a:spcBef>
                <a:spcPts val="0"/>
              </a:spcBef>
              <a:buSzPct val="25000"/>
              <a:buNone/>
            </a:pPr>
            <a:r>
              <a:rPr lang="en-US" sz="1600" b="0" i="0" u="none" strike="noStrike" cap="none" baseline="0">
                <a:solidFill>
                  <a:schemeClr val="dk1"/>
                </a:solidFill>
                <a:latin typeface="Arial"/>
                <a:ea typeface="Arial"/>
                <a:cs typeface="Arial"/>
                <a:sym typeface="Arial"/>
              </a:rPr>
              <a:t>$1</a:t>
            </a:r>
          </a:p>
        </p:txBody>
      </p:sp>
      <p:sp>
        <p:nvSpPr>
          <p:cNvPr id="170" name="Shape 170"/>
          <p:cNvSpPr/>
          <p:nvPr/>
        </p:nvSpPr>
        <p:spPr>
          <a:xfrm>
            <a:off x="6588125" y="989012"/>
            <a:ext cx="2376487" cy="1059398"/>
          </a:xfrm>
          <a:prstGeom prst="wedgeRectCallout">
            <a:avLst>
              <a:gd name="adj1" fmla="val -113630"/>
              <a:gd name="adj2" fmla="val -12273"/>
            </a:avLst>
          </a:prstGeom>
          <a:solidFill>
            <a:schemeClr val="lt1"/>
          </a:solidFill>
          <a:ln w="9525"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600" b="1" i="0" u="none" strike="noStrike" cap="none" baseline="0">
              <a:solidFill>
                <a:srgbClr val="FF0000"/>
              </a:solidFill>
              <a:latin typeface="Arial"/>
              <a:ea typeface="Arial"/>
              <a:cs typeface="Arial"/>
              <a:sym typeface="Arial"/>
            </a:endParaRPr>
          </a:p>
          <a:p>
            <a:pPr marL="0" marR="0" lvl="0" indent="0" algn="l" rtl="0">
              <a:spcBef>
                <a:spcPts val="0"/>
              </a:spcBef>
              <a:buSzPct val="25000"/>
              <a:buNone/>
            </a:pPr>
            <a:r>
              <a:rPr lang="en-US" sz="1600" b="0" i="0" u="none" strike="noStrike" cap="none" baseline="0">
                <a:solidFill>
                  <a:schemeClr val="dk1"/>
                </a:solidFill>
                <a:latin typeface="Arial"/>
                <a:ea typeface="Arial"/>
                <a:cs typeface="Arial"/>
                <a:sym typeface="Arial"/>
              </a:rPr>
              <a:t>$4800</a:t>
            </a:r>
          </a:p>
        </p:txBody>
      </p:sp>
      <p:sp>
        <p:nvSpPr>
          <p:cNvPr id="171" name="Shape 171"/>
          <p:cNvSpPr/>
          <p:nvPr/>
        </p:nvSpPr>
        <p:spPr>
          <a:xfrm>
            <a:off x="6516687" y="2347433"/>
            <a:ext cx="2376487" cy="1032768"/>
          </a:xfrm>
          <a:prstGeom prst="wedgeRectCallout">
            <a:avLst>
              <a:gd name="adj1" fmla="val -111056"/>
              <a:gd name="adj2" fmla="val -100812"/>
            </a:avLst>
          </a:prstGeom>
          <a:solidFill>
            <a:schemeClr val="lt1"/>
          </a:solidFill>
          <a:ln w="9525"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600" b="0" i="0" u="none" strike="noStrike" cap="none" baseline="0">
                <a:solidFill>
                  <a:schemeClr val="dk1"/>
                </a:solidFill>
                <a:latin typeface="Arial"/>
                <a:ea typeface="Arial"/>
                <a:cs typeface="Arial"/>
                <a:sym typeface="Arial"/>
              </a:rPr>
              <a:t>$1500</a:t>
            </a:r>
          </a:p>
          <a:p>
            <a:pPr marL="0" marR="0" lvl="0" indent="0" algn="l" rtl="0">
              <a:spcBef>
                <a:spcPts val="0"/>
              </a:spcBef>
              <a:buSzPct val="25000"/>
              <a:buNone/>
            </a:pPr>
            <a:r>
              <a:rPr lang="en-US" sz="1600" b="0" i="0" u="none" strike="noStrike" cap="none" baseline="0">
                <a:solidFill>
                  <a:schemeClr val="dk1"/>
                </a:solidFill>
                <a:latin typeface="Arial"/>
                <a:ea typeface="Arial"/>
                <a:cs typeface="Arial"/>
                <a:sym typeface="Arial"/>
              </a:rPr>
              <a:t>2000</a:t>
            </a:r>
          </a:p>
        </p:txBody>
      </p:sp>
      <p:sp>
        <p:nvSpPr>
          <p:cNvPr id="172" name="Shape 172"/>
          <p:cNvSpPr/>
          <p:nvPr/>
        </p:nvSpPr>
        <p:spPr>
          <a:xfrm>
            <a:off x="6545262" y="3848100"/>
            <a:ext cx="2376487" cy="647700"/>
          </a:xfrm>
          <a:prstGeom prst="wedgeRectCallout">
            <a:avLst>
              <a:gd name="adj1" fmla="val -117537"/>
              <a:gd name="adj2" fmla="val -11028"/>
            </a:avLst>
          </a:prstGeom>
          <a:solidFill>
            <a:schemeClr val="lt1"/>
          </a:solidFill>
          <a:ln w="9525"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600" b="1" i="0" u="none" strike="noStrike" cap="none" baseline="0">
                <a:solidFill>
                  <a:srgbClr val="FF0000"/>
                </a:solidFill>
                <a:latin typeface="Arial"/>
                <a:ea typeface="Arial"/>
                <a:cs typeface="Arial"/>
                <a:sym typeface="Arial"/>
              </a:rPr>
              <a:t>Amphetamine</a:t>
            </a:r>
          </a:p>
          <a:p>
            <a:pPr marL="0" marR="0" lvl="0" indent="0" algn="ctr" rtl="0">
              <a:spcBef>
                <a:spcPts val="0"/>
              </a:spcBef>
              <a:buSzPct val="25000"/>
              <a:buNone/>
            </a:pPr>
            <a:r>
              <a:rPr lang="en-US" sz="1600" b="0" i="0" u="none" strike="noStrike" cap="none" baseline="0">
                <a:solidFill>
                  <a:schemeClr val="dk1"/>
                </a:solidFill>
                <a:latin typeface="Arial"/>
                <a:ea typeface="Arial"/>
                <a:cs typeface="Arial"/>
                <a:sym typeface="Arial"/>
              </a:rPr>
              <a:t>$100</a:t>
            </a:r>
          </a:p>
        </p:txBody>
      </p:sp>
      <p:sp>
        <p:nvSpPr>
          <p:cNvPr id="173" name="Shape 173"/>
          <p:cNvSpPr/>
          <p:nvPr/>
        </p:nvSpPr>
        <p:spPr>
          <a:xfrm>
            <a:off x="6529387" y="4837962"/>
            <a:ext cx="2376487" cy="919898"/>
          </a:xfrm>
          <a:prstGeom prst="wedgeRectCallout">
            <a:avLst>
              <a:gd name="adj1" fmla="val -117496"/>
              <a:gd name="adj2" fmla="val -40408"/>
            </a:avLst>
          </a:prstGeom>
          <a:solidFill>
            <a:schemeClr val="lt1"/>
          </a:solidFill>
          <a:ln w="9525"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600" b="0" i="0" u="none" strike="noStrike" cap="none" baseline="0">
                <a:solidFill>
                  <a:schemeClr val="dk1"/>
                </a:solidFill>
                <a:latin typeface="Arial"/>
                <a:ea typeface="Arial"/>
                <a:cs typeface="Arial"/>
                <a:sym typeface="Arial"/>
              </a:rPr>
              <a:t>$50</a:t>
            </a:r>
          </a:p>
        </p:txBody>
      </p:sp>
      <p:sp>
        <p:nvSpPr>
          <p:cNvPr id="174" name="Shape 174"/>
          <p:cNvSpPr/>
          <p:nvPr/>
        </p:nvSpPr>
        <p:spPr>
          <a:xfrm>
            <a:off x="1013190" y="1567604"/>
            <a:ext cx="2107011" cy="779830"/>
          </a:xfrm>
          <a:prstGeom prst="wedgeRectCallout">
            <a:avLst>
              <a:gd name="adj1" fmla="val 94049"/>
              <a:gd name="adj2" fmla="val -5317"/>
            </a:avLst>
          </a:prstGeom>
          <a:solidFill>
            <a:schemeClr val="lt1"/>
          </a:solidFill>
          <a:ln w="9525"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r" rtl="0">
              <a:spcBef>
                <a:spcPts val="0"/>
              </a:spcBef>
              <a:buSzPct val="25000"/>
              <a:buNone/>
            </a:pPr>
            <a:r>
              <a:rPr lang="en-US" sz="1600" b="0" i="0" u="none" strike="noStrike" cap="none" baseline="0">
                <a:solidFill>
                  <a:schemeClr val="dk1"/>
                </a:solidFill>
                <a:latin typeface="Arial"/>
                <a:ea typeface="Arial"/>
                <a:cs typeface="Arial"/>
                <a:sym typeface="Arial"/>
              </a:rPr>
              <a:t>$850</a:t>
            </a:r>
          </a:p>
        </p:txBody>
      </p:sp>
      <p:sp>
        <p:nvSpPr>
          <p:cNvPr id="175" name="Shape 175"/>
          <p:cNvSpPr/>
          <p:nvPr/>
        </p:nvSpPr>
        <p:spPr>
          <a:xfrm>
            <a:off x="1013190" y="724212"/>
            <a:ext cx="2072059" cy="904195"/>
          </a:xfrm>
          <a:prstGeom prst="wedgeRectCallout">
            <a:avLst>
              <a:gd name="adj1" fmla="val 99032"/>
              <a:gd name="adj2" fmla="val -36500"/>
            </a:avLst>
          </a:prstGeom>
          <a:solidFill>
            <a:schemeClr val="lt1"/>
          </a:solidFill>
          <a:ln w="9525"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r" rtl="0">
              <a:spcBef>
                <a:spcPts val="0"/>
              </a:spcBef>
              <a:buSzPct val="25000"/>
              <a:buNone/>
            </a:pPr>
            <a:r>
              <a:rPr lang="en-US" sz="1600" b="0" i="0" u="none" strike="noStrike" cap="none" baseline="0">
                <a:solidFill>
                  <a:schemeClr val="dk1"/>
                </a:solidFill>
                <a:latin typeface="Arial"/>
                <a:ea typeface="Arial"/>
                <a:cs typeface="Arial"/>
                <a:sym typeface="Arial"/>
              </a:rPr>
              <a:t>$2000</a:t>
            </a:r>
          </a:p>
          <a:p>
            <a:pPr marL="0" marR="0" lvl="0" indent="0" algn="r" rtl="0">
              <a:spcBef>
                <a:spcPts val="0"/>
              </a:spcBef>
              <a:buSzPct val="25000"/>
              <a:buNone/>
            </a:pPr>
            <a:r>
              <a:rPr lang="en-US" sz="1600" b="0" i="0" u="none" strike="noStrike" cap="none" baseline="0">
                <a:solidFill>
                  <a:schemeClr val="dk1"/>
                </a:solidFill>
                <a:latin typeface="Arial"/>
                <a:ea typeface="Arial"/>
                <a:cs typeface="Arial"/>
                <a:sym typeface="Arial"/>
              </a:rPr>
              <a:t>$6000</a:t>
            </a:r>
          </a:p>
        </p:txBody>
      </p:sp>
      <p:sp>
        <p:nvSpPr>
          <p:cNvPr id="176" name="Shape 176"/>
          <p:cNvSpPr/>
          <p:nvPr/>
        </p:nvSpPr>
        <p:spPr>
          <a:xfrm>
            <a:off x="1044082" y="3543300"/>
            <a:ext cx="2041166" cy="819150"/>
          </a:xfrm>
          <a:prstGeom prst="wedgeRectCallout">
            <a:avLst>
              <a:gd name="adj1" fmla="val 101384"/>
              <a:gd name="adj2" fmla="val -88741"/>
            </a:avLst>
          </a:prstGeom>
          <a:solidFill>
            <a:schemeClr val="lt1"/>
          </a:solidFill>
          <a:ln w="9525"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r" rtl="0">
              <a:spcBef>
                <a:spcPts val="0"/>
              </a:spcBef>
              <a:buSzPct val="25000"/>
              <a:buNone/>
            </a:pPr>
            <a:r>
              <a:rPr lang="en-US" sz="1600" b="0" i="0" u="none" strike="noStrike" cap="none" baseline="0">
                <a:solidFill>
                  <a:schemeClr val="dk1"/>
                </a:solidFill>
                <a:latin typeface="Arial"/>
                <a:ea typeface="Arial"/>
                <a:cs typeface="Arial"/>
                <a:sym typeface="Arial"/>
              </a:rPr>
              <a:t>$300</a:t>
            </a:r>
          </a:p>
          <a:p>
            <a:pPr marL="0" marR="0" lvl="0" indent="0" algn="r" rtl="0">
              <a:spcBef>
                <a:spcPts val="0"/>
              </a:spcBef>
              <a:buSzPct val="25000"/>
              <a:buNone/>
            </a:pPr>
            <a:r>
              <a:rPr lang="en-US" sz="1600" b="0" i="0" u="none" strike="noStrike" cap="none" baseline="0">
                <a:solidFill>
                  <a:schemeClr val="dk1"/>
                </a:solidFill>
                <a:latin typeface="Arial"/>
                <a:ea typeface="Arial"/>
                <a:cs typeface="Arial"/>
                <a:sym typeface="Arial"/>
              </a:rPr>
              <a:t>$500</a:t>
            </a:r>
          </a:p>
        </p:txBody>
      </p:sp>
      <p:sp>
        <p:nvSpPr>
          <p:cNvPr id="177" name="Shape 177"/>
          <p:cNvSpPr/>
          <p:nvPr/>
        </p:nvSpPr>
        <p:spPr>
          <a:xfrm>
            <a:off x="716320" y="4533900"/>
            <a:ext cx="2111071" cy="1223962"/>
          </a:xfrm>
          <a:prstGeom prst="wedgeRectCallout">
            <a:avLst>
              <a:gd name="adj1" fmla="val 100065"/>
              <a:gd name="adj2" fmla="val -96751"/>
            </a:avLst>
          </a:prstGeom>
          <a:solidFill>
            <a:schemeClr val="lt1"/>
          </a:solidFill>
          <a:ln w="9525"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r" rtl="0">
              <a:spcBef>
                <a:spcPts val="0"/>
              </a:spcBef>
              <a:buSzPct val="25000"/>
              <a:buNone/>
            </a:pPr>
            <a:r>
              <a:rPr lang="en-US" sz="1600" b="0" i="0" u="none" strike="noStrike" cap="none" baseline="0">
                <a:solidFill>
                  <a:schemeClr val="dk1"/>
                </a:solidFill>
                <a:latin typeface="Arial"/>
                <a:ea typeface="Arial"/>
                <a:cs typeface="Arial"/>
                <a:sym typeface="Arial"/>
              </a:rPr>
              <a:t>$200</a:t>
            </a:r>
          </a:p>
          <a:p>
            <a:pPr marL="0" marR="0" lvl="0" indent="0" algn="r" rtl="0">
              <a:spcBef>
                <a:spcPts val="0"/>
              </a:spcBef>
              <a:buSzPct val="25000"/>
              <a:buNone/>
            </a:pPr>
            <a:r>
              <a:rPr lang="en-US" sz="1600" b="0" i="0" u="none" strike="noStrike" cap="none" baseline="0">
                <a:solidFill>
                  <a:schemeClr val="dk1"/>
                </a:solidFill>
                <a:latin typeface="Arial"/>
                <a:ea typeface="Arial"/>
                <a:cs typeface="Arial"/>
                <a:sym typeface="Arial"/>
              </a:rPr>
              <a:t>400</a:t>
            </a:r>
          </a:p>
        </p:txBody>
      </p:sp>
      <p:sp>
        <p:nvSpPr>
          <p:cNvPr id="178" name="Shape 178"/>
          <p:cNvSpPr txBox="1"/>
          <p:nvPr/>
        </p:nvSpPr>
        <p:spPr>
          <a:xfrm>
            <a:off x="3454400" y="6332537"/>
            <a:ext cx="1879599" cy="46196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i="0" u="none" strike="noStrike" cap="none" baseline="0">
                <a:solidFill>
                  <a:schemeClr val="lt1"/>
                </a:solidFill>
                <a:latin typeface="Arial"/>
                <a:ea typeface="Arial"/>
                <a:cs typeface="Arial"/>
                <a:sym typeface="Arial"/>
              </a:rPr>
              <a:t>Per 100g</a:t>
            </a:r>
          </a:p>
        </p:txBody>
      </p:sp>
      <p:sp>
        <p:nvSpPr>
          <p:cNvPr id="179" name="Shape 179"/>
          <p:cNvSpPr/>
          <p:nvPr/>
        </p:nvSpPr>
        <p:spPr>
          <a:xfrm>
            <a:off x="1013190" y="2514600"/>
            <a:ext cx="2107011" cy="838199"/>
          </a:xfrm>
          <a:prstGeom prst="wedgeRectCallout">
            <a:avLst>
              <a:gd name="adj1" fmla="val 100815"/>
              <a:gd name="adj2" fmla="val -18407"/>
            </a:avLst>
          </a:prstGeom>
          <a:solidFill>
            <a:schemeClr val="lt1"/>
          </a:solidFill>
          <a:ln w="9525"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r" rtl="0">
              <a:spcBef>
                <a:spcPts val="0"/>
              </a:spcBef>
              <a:buSzPct val="25000"/>
              <a:buNone/>
            </a:pPr>
            <a:r>
              <a:rPr lang="en-US" sz="1600" b="0" i="0" u="none" strike="noStrike" cap="none" baseline="0">
                <a:solidFill>
                  <a:schemeClr val="dk1"/>
                </a:solidFill>
                <a:latin typeface="Arial"/>
                <a:ea typeface="Arial"/>
                <a:cs typeface="Arial"/>
                <a:sym typeface="Arial"/>
              </a:rPr>
              <a:t>$50-</a:t>
            </a:r>
          </a:p>
          <a:p>
            <a:pPr marL="0" marR="0" lvl="0" indent="0" algn="r" rtl="0">
              <a:spcBef>
                <a:spcPts val="0"/>
              </a:spcBef>
              <a:buSzPct val="25000"/>
              <a:buNone/>
            </a:pPr>
            <a:r>
              <a:rPr lang="en-US" sz="1600" b="0" i="0" u="none" strike="noStrike" cap="none" baseline="0">
                <a:solidFill>
                  <a:schemeClr val="dk1"/>
                </a:solidFill>
                <a:latin typeface="Arial"/>
                <a:ea typeface="Arial"/>
                <a:cs typeface="Arial"/>
                <a:sym typeface="Arial"/>
              </a:rPr>
              <a:t>$700</a:t>
            </a:r>
          </a:p>
        </p:txBody>
      </p:sp>
      <p:pic>
        <p:nvPicPr>
          <p:cNvPr id="180" name="Shape 180"/>
          <p:cNvPicPr preferRelativeResize="0"/>
          <p:nvPr/>
        </p:nvPicPr>
        <p:blipFill rotWithShape="1">
          <a:blip r:embed="rId4">
            <a:alphaModFix/>
          </a:blip>
          <a:srcRect/>
          <a:stretch/>
        </p:blipFill>
        <p:spPr>
          <a:xfrm>
            <a:off x="1013190" y="785014"/>
            <a:ext cx="1043451" cy="782589"/>
          </a:xfrm>
          <a:prstGeom prst="rect">
            <a:avLst/>
          </a:prstGeom>
          <a:noFill/>
          <a:ln>
            <a:noFill/>
          </a:ln>
        </p:spPr>
      </p:pic>
      <p:pic>
        <p:nvPicPr>
          <p:cNvPr id="181" name="Shape 181"/>
          <p:cNvPicPr preferRelativeResize="0"/>
          <p:nvPr/>
        </p:nvPicPr>
        <p:blipFill rotWithShape="1">
          <a:blip r:embed="rId5">
            <a:alphaModFix/>
          </a:blip>
          <a:srcRect/>
          <a:stretch/>
        </p:blipFill>
        <p:spPr>
          <a:xfrm>
            <a:off x="1056748" y="1670975"/>
            <a:ext cx="956335" cy="754875"/>
          </a:xfrm>
          <a:prstGeom prst="rect">
            <a:avLst/>
          </a:prstGeom>
          <a:noFill/>
          <a:ln>
            <a:noFill/>
          </a:ln>
        </p:spPr>
      </p:pic>
      <p:pic>
        <p:nvPicPr>
          <p:cNvPr id="182" name="Shape 182"/>
          <p:cNvPicPr preferRelativeResize="0"/>
          <p:nvPr/>
        </p:nvPicPr>
        <p:blipFill rotWithShape="1">
          <a:blip r:embed="rId6">
            <a:alphaModFix/>
          </a:blip>
          <a:srcRect/>
          <a:stretch/>
        </p:blipFill>
        <p:spPr>
          <a:xfrm>
            <a:off x="1062205" y="2500992"/>
            <a:ext cx="1153884" cy="865414"/>
          </a:xfrm>
          <a:prstGeom prst="rect">
            <a:avLst/>
          </a:prstGeom>
          <a:noFill/>
          <a:ln>
            <a:noFill/>
          </a:ln>
        </p:spPr>
      </p:pic>
      <p:pic>
        <p:nvPicPr>
          <p:cNvPr id="183" name="Shape 183"/>
          <p:cNvPicPr preferRelativeResize="0"/>
          <p:nvPr/>
        </p:nvPicPr>
        <p:blipFill rotWithShape="1">
          <a:blip r:embed="rId7">
            <a:alphaModFix/>
          </a:blip>
          <a:srcRect t="8481" r="6402" b="8482"/>
          <a:stretch/>
        </p:blipFill>
        <p:spPr>
          <a:xfrm>
            <a:off x="1021970" y="3538537"/>
            <a:ext cx="1499769" cy="764484"/>
          </a:xfrm>
          <a:prstGeom prst="rect">
            <a:avLst/>
          </a:prstGeom>
          <a:noFill/>
          <a:ln>
            <a:noFill/>
          </a:ln>
        </p:spPr>
      </p:pic>
      <p:pic>
        <p:nvPicPr>
          <p:cNvPr id="184" name="Shape 184"/>
          <p:cNvPicPr preferRelativeResize="0"/>
          <p:nvPr/>
        </p:nvPicPr>
        <p:blipFill rotWithShape="1">
          <a:blip r:embed="rId8">
            <a:alphaModFix/>
          </a:blip>
          <a:srcRect/>
          <a:stretch/>
        </p:blipFill>
        <p:spPr>
          <a:xfrm>
            <a:off x="732679" y="4564901"/>
            <a:ext cx="1406883" cy="1081173"/>
          </a:xfrm>
          <a:prstGeom prst="rect">
            <a:avLst/>
          </a:prstGeom>
          <a:noFill/>
          <a:ln>
            <a:noFill/>
          </a:ln>
        </p:spPr>
      </p:pic>
      <p:pic>
        <p:nvPicPr>
          <p:cNvPr id="185" name="Shape 185"/>
          <p:cNvPicPr preferRelativeResize="0"/>
          <p:nvPr/>
        </p:nvPicPr>
        <p:blipFill rotWithShape="1">
          <a:blip r:embed="rId9">
            <a:alphaModFix/>
          </a:blip>
          <a:srcRect/>
          <a:stretch/>
        </p:blipFill>
        <p:spPr>
          <a:xfrm>
            <a:off x="7391400" y="1005404"/>
            <a:ext cx="1600426" cy="1054658"/>
          </a:xfrm>
          <a:prstGeom prst="rect">
            <a:avLst/>
          </a:prstGeom>
          <a:noFill/>
          <a:ln>
            <a:noFill/>
          </a:ln>
        </p:spPr>
      </p:pic>
      <p:pic>
        <p:nvPicPr>
          <p:cNvPr id="186" name="Shape 186"/>
          <p:cNvPicPr preferRelativeResize="0"/>
          <p:nvPr/>
        </p:nvPicPr>
        <p:blipFill rotWithShape="1">
          <a:blip r:embed="rId10">
            <a:alphaModFix/>
          </a:blip>
          <a:srcRect/>
          <a:stretch/>
        </p:blipFill>
        <p:spPr>
          <a:xfrm>
            <a:off x="7391400" y="2377016"/>
            <a:ext cx="1501774" cy="1003185"/>
          </a:xfrm>
          <a:prstGeom prst="rect">
            <a:avLst/>
          </a:prstGeom>
          <a:noFill/>
          <a:ln>
            <a:noFill/>
          </a:ln>
        </p:spPr>
      </p:pic>
      <p:sp>
        <p:nvSpPr>
          <p:cNvPr id="187" name="Shape 187"/>
          <p:cNvSpPr/>
          <p:nvPr/>
        </p:nvSpPr>
        <p:spPr>
          <a:xfrm>
            <a:off x="155575"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onstantia"/>
              <a:ea typeface="Constantia"/>
              <a:cs typeface="Constantia"/>
              <a:sym typeface="Constantia"/>
            </a:endParaRPr>
          </a:p>
        </p:txBody>
      </p:sp>
      <p:sp>
        <p:nvSpPr>
          <p:cNvPr id="188" name="Shape 188"/>
          <p:cNvSpPr/>
          <p:nvPr/>
        </p:nvSpPr>
        <p:spPr>
          <a:xfrm>
            <a:off x="307975" y="7937"/>
            <a:ext cx="304799" cy="30480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onstantia"/>
              <a:ea typeface="Constantia"/>
              <a:cs typeface="Constantia"/>
              <a:sym typeface="Constantia"/>
            </a:endParaRPr>
          </a:p>
        </p:txBody>
      </p:sp>
      <p:pic>
        <p:nvPicPr>
          <p:cNvPr id="189" name="Shape 189"/>
          <p:cNvPicPr preferRelativeResize="0"/>
          <p:nvPr/>
        </p:nvPicPr>
        <p:blipFill rotWithShape="1">
          <a:blip r:embed="rId11">
            <a:alphaModFix/>
          </a:blip>
          <a:srcRect/>
          <a:stretch/>
        </p:blipFill>
        <p:spPr>
          <a:xfrm>
            <a:off x="7391400" y="4837962"/>
            <a:ext cx="1226531" cy="919898"/>
          </a:xfrm>
          <a:prstGeom prst="rect">
            <a:avLst/>
          </a:prstGeom>
          <a:noFill/>
          <a:ln>
            <a:noFill/>
          </a:ln>
        </p:spPr>
      </p:pic>
      <p:pic>
        <p:nvPicPr>
          <p:cNvPr id="190" name="Shape 190"/>
          <p:cNvPicPr preferRelativeResize="0"/>
          <p:nvPr/>
        </p:nvPicPr>
        <p:blipFill rotWithShape="1">
          <a:blip r:embed="rId12">
            <a:alphaModFix/>
          </a:blip>
          <a:srcRect/>
          <a:stretch/>
        </p:blipFill>
        <p:spPr>
          <a:xfrm>
            <a:off x="7466439" y="5870839"/>
            <a:ext cx="1486153" cy="91753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p:nvPr/>
        </p:nvSpPr>
        <p:spPr>
          <a:xfrm>
            <a:off x="152400" y="76200"/>
            <a:ext cx="8763000" cy="538608"/>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900" b="1" i="0" u="none" strike="noStrike" cap="none" baseline="0">
                <a:solidFill>
                  <a:schemeClr val="dk1"/>
                </a:solidFill>
                <a:latin typeface="Arial"/>
                <a:ea typeface="Arial"/>
                <a:cs typeface="Arial"/>
                <a:sym typeface="Arial"/>
              </a:rPr>
              <a:t>Tội phạm ĐVHD đe dọa sinh kế nông thôn</a:t>
            </a:r>
          </a:p>
        </p:txBody>
      </p:sp>
      <p:pic>
        <p:nvPicPr>
          <p:cNvPr id="196" name="Shape 196"/>
          <p:cNvPicPr preferRelativeResize="0"/>
          <p:nvPr/>
        </p:nvPicPr>
        <p:blipFill rotWithShape="1">
          <a:blip r:embed="rId3">
            <a:alphaModFix/>
          </a:blip>
          <a:srcRect/>
          <a:stretch/>
        </p:blipFill>
        <p:spPr>
          <a:xfrm>
            <a:off x="228600" y="1295400"/>
            <a:ext cx="1943100" cy="2590800"/>
          </a:xfrm>
          <a:prstGeom prst="rect">
            <a:avLst/>
          </a:prstGeom>
          <a:noFill/>
          <a:ln>
            <a:noFill/>
          </a:ln>
        </p:spPr>
      </p:pic>
      <p:pic>
        <p:nvPicPr>
          <p:cNvPr id="197" name="Shape 197"/>
          <p:cNvPicPr preferRelativeResize="0"/>
          <p:nvPr/>
        </p:nvPicPr>
        <p:blipFill rotWithShape="1">
          <a:blip r:embed="rId4">
            <a:alphaModFix/>
          </a:blip>
          <a:srcRect/>
          <a:stretch/>
        </p:blipFill>
        <p:spPr>
          <a:xfrm>
            <a:off x="228600" y="4114800"/>
            <a:ext cx="3246438" cy="2438399"/>
          </a:xfrm>
          <a:prstGeom prst="rect">
            <a:avLst/>
          </a:prstGeom>
          <a:noFill/>
          <a:ln>
            <a:noFill/>
          </a:ln>
        </p:spPr>
      </p:pic>
      <p:pic>
        <p:nvPicPr>
          <p:cNvPr id="198" name="Shape 198"/>
          <p:cNvPicPr preferRelativeResize="0"/>
          <p:nvPr/>
        </p:nvPicPr>
        <p:blipFill rotWithShape="1">
          <a:blip r:embed="rId5">
            <a:alphaModFix/>
          </a:blip>
          <a:srcRect/>
          <a:stretch/>
        </p:blipFill>
        <p:spPr>
          <a:xfrm>
            <a:off x="5191125" y="990600"/>
            <a:ext cx="3724275" cy="5562600"/>
          </a:xfrm>
          <a:prstGeom prst="rect">
            <a:avLst/>
          </a:prstGeom>
          <a:noFill/>
          <a:ln>
            <a:noFill/>
          </a:ln>
        </p:spPr>
      </p:pic>
      <p:sp>
        <p:nvSpPr>
          <p:cNvPr id="199" name="Shape 199"/>
          <p:cNvSpPr/>
          <p:nvPr/>
        </p:nvSpPr>
        <p:spPr>
          <a:xfrm rot="10800000">
            <a:off x="2362200" y="2743199"/>
            <a:ext cx="2666999" cy="228600"/>
          </a:xfrm>
          <a:prstGeom prst="rightArrow">
            <a:avLst>
              <a:gd name="adj1" fmla="val 50000"/>
              <a:gd name="adj2" fmla="val 50015"/>
            </a:avLst>
          </a:prstGeom>
          <a:solidFill>
            <a:srgbClr val="008000"/>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onstantia"/>
              <a:ea typeface="Constantia"/>
              <a:cs typeface="Constantia"/>
              <a:sym typeface="Constantia"/>
            </a:endParaRPr>
          </a:p>
        </p:txBody>
      </p:sp>
      <p:sp>
        <p:nvSpPr>
          <p:cNvPr id="200" name="Shape 200"/>
          <p:cNvSpPr/>
          <p:nvPr/>
        </p:nvSpPr>
        <p:spPr>
          <a:xfrm rot="10800000">
            <a:off x="3505199" y="4724399"/>
            <a:ext cx="1524000" cy="1524000"/>
          </a:xfrm>
          <a:prstGeom prst="rightArrow">
            <a:avLst>
              <a:gd name="adj1" fmla="val 50000"/>
              <a:gd name="adj2" fmla="val 50000"/>
            </a:avLst>
          </a:prstGeom>
          <a:solidFill>
            <a:srgbClr val="008000"/>
          </a:solidFill>
          <a:ln w="1905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onstantia"/>
              <a:ea typeface="Constantia"/>
              <a:cs typeface="Constantia"/>
              <a:sym typeface="Constantia"/>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9"/>
                                        </p:tgtEl>
                                      </p:cBhvr>
                                    </p:animEffect>
                                    <p:set>
                                      <p:cBhvr>
                                        <p:cTn id="7" dur="1" fill="hold">
                                          <p:stCondLst>
                                            <p:cond delay="500"/>
                                          </p:stCondLst>
                                        </p:cTn>
                                        <p:tgtEl>
                                          <p:spTgt spid="1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p:nvPr/>
        </p:nvSpPr>
        <p:spPr>
          <a:xfrm>
            <a:off x="1295400" y="141288"/>
            <a:ext cx="7745412" cy="107721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1" i="0" u="none" strike="noStrike" cap="none" baseline="0">
                <a:solidFill>
                  <a:schemeClr val="dk1"/>
                </a:solidFill>
                <a:latin typeface="Arial"/>
                <a:ea typeface="Arial"/>
                <a:cs typeface="Arial"/>
                <a:sym typeface="Arial"/>
              </a:rPr>
              <a:t>Các mối đe dọa đối với sức khỏe con người ....</a:t>
            </a:r>
          </a:p>
        </p:txBody>
      </p:sp>
      <p:sp>
        <p:nvSpPr>
          <p:cNvPr id="207" name="Shape 207"/>
          <p:cNvSpPr txBox="1"/>
          <p:nvPr/>
        </p:nvSpPr>
        <p:spPr>
          <a:xfrm>
            <a:off x="539750" y="1166812"/>
            <a:ext cx="7993062" cy="164660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chemeClr val="dk1"/>
                </a:solidFill>
                <a:latin typeface="Arial"/>
                <a:ea typeface="Arial"/>
                <a:cs typeface="Arial"/>
                <a:sym typeface="Arial"/>
              </a:rPr>
              <a:t>75%</a:t>
            </a:r>
            <a:r>
              <a:rPr lang="en-US" sz="2900" b="0" i="0" u="none" strike="noStrike" cap="none" baseline="0" dirty="0">
                <a:solidFill>
                  <a:schemeClr val="dk1"/>
                </a:solidFill>
                <a:latin typeface="Arial"/>
                <a:ea typeface="Arial"/>
                <a:cs typeface="Arial"/>
                <a:sym typeface="Arial"/>
              </a:rPr>
              <a:t> </a:t>
            </a:r>
            <a:r>
              <a:rPr lang="en-US" sz="2900" b="0" i="0" u="none" strike="noStrike" cap="none" baseline="0" dirty="0" err="1">
                <a:solidFill>
                  <a:schemeClr val="dk1"/>
                </a:solidFill>
                <a:latin typeface="Arial"/>
                <a:ea typeface="Arial"/>
                <a:cs typeface="Arial"/>
                <a:sym typeface="Arial"/>
              </a:rPr>
              <a:t>các</a:t>
            </a:r>
            <a:r>
              <a:rPr lang="en-US" sz="2900" b="0" i="0" u="none" strike="noStrike" cap="none" baseline="0" dirty="0">
                <a:solidFill>
                  <a:schemeClr val="dk1"/>
                </a:solidFill>
                <a:latin typeface="Arial"/>
                <a:ea typeface="Arial"/>
                <a:cs typeface="Arial"/>
                <a:sym typeface="Arial"/>
              </a:rPr>
              <a:t> </a:t>
            </a:r>
            <a:r>
              <a:rPr lang="en-US" sz="2900" b="0" i="0" u="none" strike="noStrike" cap="none" baseline="0" dirty="0" err="1">
                <a:solidFill>
                  <a:schemeClr val="dk1"/>
                </a:solidFill>
                <a:latin typeface="Arial"/>
                <a:ea typeface="Arial"/>
                <a:cs typeface="Arial"/>
                <a:sym typeface="Arial"/>
              </a:rPr>
              <a:t>bệnh</a:t>
            </a:r>
            <a:r>
              <a:rPr lang="en-US" sz="2900" b="0" i="0" u="none" strike="noStrike" cap="none" baseline="0" dirty="0">
                <a:solidFill>
                  <a:schemeClr val="dk1"/>
                </a:solidFill>
                <a:latin typeface="Arial"/>
                <a:ea typeface="Arial"/>
                <a:cs typeface="Arial"/>
                <a:sym typeface="Arial"/>
              </a:rPr>
              <a:t> </a:t>
            </a:r>
            <a:r>
              <a:rPr lang="en-US" sz="2900" b="0" i="0" u="none" strike="noStrike" cap="none" baseline="0" dirty="0" err="1">
                <a:solidFill>
                  <a:schemeClr val="dk1"/>
                </a:solidFill>
                <a:latin typeface="Arial"/>
                <a:ea typeface="Arial"/>
                <a:cs typeface="Arial"/>
                <a:sym typeface="Arial"/>
              </a:rPr>
              <a:t>truyền</a:t>
            </a:r>
            <a:r>
              <a:rPr lang="en-US" sz="2900" b="0" i="0" u="none" strike="noStrike" cap="none" baseline="0" dirty="0">
                <a:solidFill>
                  <a:schemeClr val="dk1"/>
                </a:solidFill>
                <a:latin typeface="Arial"/>
                <a:ea typeface="Arial"/>
                <a:cs typeface="Arial"/>
                <a:sym typeface="Arial"/>
              </a:rPr>
              <a:t> </a:t>
            </a:r>
            <a:r>
              <a:rPr lang="en-US" sz="2900" b="0" i="0" u="none" strike="noStrike" cap="none" baseline="0" dirty="0" err="1">
                <a:solidFill>
                  <a:schemeClr val="dk1"/>
                </a:solidFill>
                <a:latin typeface="Arial"/>
                <a:ea typeface="Arial"/>
                <a:cs typeface="Arial"/>
                <a:sym typeface="Arial"/>
              </a:rPr>
              <a:t>nhiễm</a:t>
            </a:r>
            <a:r>
              <a:rPr lang="en-US" sz="2900" b="0" i="0" u="none" strike="noStrike" cap="none" baseline="0" dirty="0">
                <a:solidFill>
                  <a:schemeClr val="dk1"/>
                </a:solidFill>
                <a:latin typeface="Arial"/>
                <a:ea typeface="Arial"/>
                <a:cs typeface="Arial"/>
                <a:sym typeface="Arial"/>
              </a:rPr>
              <a:t> ở </a:t>
            </a:r>
            <a:r>
              <a:rPr lang="en-US" sz="2900" b="0" i="0" u="none" strike="noStrike" cap="none" baseline="0" dirty="0" err="1">
                <a:solidFill>
                  <a:schemeClr val="dk1"/>
                </a:solidFill>
                <a:latin typeface="Arial"/>
                <a:ea typeface="Arial"/>
                <a:cs typeface="Arial"/>
                <a:sym typeface="Arial"/>
              </a:rPr>
              <a:t>người</a:t>
            </a:r>
            <a:r>
              <a:rPr lang="en-US" sz="2900" b="0" i="0" u="none" strike="noStrike" cap="none" baseline="0" dirty="0">
                <a:solidFill>
                  <a:schemeClr val="dk1"/>
                </a:solidFill>
                <a:latin typeface="Arial"/>
                <a:ea typeface="Arial"/>
                <a:cs typeface="Arial"/>
                <a:sym typeface="Arial"/>
              </a:rPr>
              <a:t> </a:t>
            </a:r>
            <a:r>
              <a:rPr lang="en-US" sz="2900" b="0" i="0" u="none" strike="noStrike" cap="none" baseline="0" dirty="0" err="1">
                <a:solidFill>
                  <a:schemeClr val="dk1"/>
                </a:solidFill>
                <a:latin typeface="Arial"/>
                <a:ea typeface="Arial"/>
                <a:cs typeface="Arial"/>
                <a:sym typeface="Arial"/>
              </a:rPr>
              <a:t>có</a:t>
            </a:r>
            <a:r>
              <a:rPr lang="en-US" sz="2900" b="0" i="0" u="none" strike="noStrike" cap="none" baseline="0" dirty="0">
                <a:solidFill>
                  <a:schemeClr val="dk1"/>
                </a:solidFill>
                <a:latin typeface="Arial"/>
                <a:ea typeface="Arial"/>
                <a:cs typeface="Arial"/>
                <a:sym typeface="Arial"/>
              </a:rPr>
              <a:t> </a:t>
            </a:r>
            <a:r>
              <a:rPr lang="en-US" sz="2900" b="0" i="0" u="none" strike="noStrike" cap="none" baseline="0" dirty="0" err="1">
                <a:solidFill>
                  <a:schemeClr val="dk1"/>
                </a:solidFill>
                <a:latin typeface="Arial"/>
                <a:ea typeface="Arial"/>
                <a:cs typeface="Arial"/>
                <a:sym typeface="Arial"/>
              </a:rPr>
              <a:t>nguồn</a:t>
            </a:r>
            <a:r>
              <a:rPr lang="en-US" sz="2900" b="0" i="0" u="none" strike="noStrike" cap="none" baseline="0" dirty="0">
                <a:solidFill>
                  <a:schemeClr val="dk1"/>
                </a:solidFill>
                <a:latin typeface="Arial"/>
                <a:ea typeface="Arial"/>
                <a:cs typeface="Arial"/>
                <a:sym typeface="Arial"/>
              </a:rPr>
              <a:t> </a:t>
            </a:r>
            <a:r>
              <a:rPr lang="en-US" sz="2900" b="0" i="0" u="none" strike="noStrike" cap="none" baseline="0" dirty="0" err="1">
                <a:solidFill>
                  <a:schemeClr val="dk1"/>
                </a:solidFill>
                <a:latin typeface="Arial"/>
                <a:ea typeface="Arial"/>
                <a:cs typeface="Arial"/>
                <a:sym typeface="Arial"/>
              </a:rPr>
              <a:t>gốc</a:t>
            </a:r>
            <a:r>
              <a:rPr lang="en-US" sz="2900" b="0" i="0" u="none" strike="noStrike" cap="none" baseline="0" dirty="0">
                <a:solidFill>
                  <a:schemeClr val="dk1"/>
                </a:solidFill>
                <a:latin typeface="Arial"/>
                <a:ea typeface="Arial"/>
                <a:cs typeface="Arial"/>
                <a:sym typeface="Arial"/>
              </a:rPr>
              <a:t> </a:t>
            </a:r>
            <a:r>
              <a:rPr lang="en-US" sz="2900" b="0" i="0" u="none" strike="noStrike" cap="none" baseline="0" dirty="0" err="1">
                <a:solidFill>
                  <a:schemeClr val="dk1"/>
                </a:solidFill>
                <a:latin typeface="Arial"/>
                <a:ea typeface="Arial"/>
                <a:cs typeface="Arial"/>
                <a:sym typeface="Arial"/>
              </a:rPr>
              <a:t>từ</a:t>
            </a:r>
            <a:r>
              <a:rPr lang="en-US" sz="2900" b="0" i="0" u="none" strike="noStrike" cap="none" baseline="0" dirty="0">
                <a:solidFill>
                  <a:schemeClr val="dk1"/>
                </a:solidFill>
                <a:latin typeface="Arial"/>
                <a:ea typeface="Arial"/>
                <a:cs typeface="Arial"/>
                <a:sym typeface="Arial"/>
              </a:rPr>
              <a:t> </a:t>
            </a:r>
            <a:r>
              <a:rPr lang="en-US" sz="2900" b="0" i="0" u="none" strike="noStrike" cap="none" baseline="0" dirty="0" err="1">
                <a:solidFill>
                  <a:schemeClr val="dk1"/>
                </a:solidFill>
                <a:latin typeface="Arial"/>
                <a:ea typeface="Arial"/>
                <a:cs typeface="Arial"/>
                <a:sym typeface="Arial"/>
              </a:rPr>
              <a:t>động</a:t>
            </a:r>
            <a:r>
              <a:rPr lang="en-US" sz="2900" b="0" i="0" u="none" strike="noStrike" cap="none" baseline="0" dirty="0">
                <a:solidFill>
                  <a:schemeClr val="dk1"/>
                </a:solidFill>
                <a:latin typeface="Arial"/>
                <a:ea typeface="Arial"/>
                <a:cs typeface="Arial"/>
                <a:sym typeface="Arial"/>
              </a:rPr>
              <a:t> </a:t>
            </a:r>
            <a:r>
              <a:rPr lang="en-US" sz="2900" b="0" i="0" u="none" strike="noStrike" cap="none" baseline="0" dirty="0" err="1">
                <a:solidFill>
                  <a:schemeClr val="dk1"/>
                </a:solidFill>
                <a:latin typeface="Arial"/>
                <a:ea typeface="Arial"/>
                <a:cs typeface="Arial"/>
                <a:sym typeface="Arial"/>
              </a:rPr>
              <a:t>vật</a:t>
            </a:r>
            <a:r>
              <a:rPr lang="en-US" sz="2900" b="0" i="0" u="none" strike="noStrike" cap="none" baseline="0" dirty="0">
                <a:solidFill>
                  <a:schemeClr val="dk1"/>
                </a:solidFill>
                <a:latin typeface="Arial"/>
                <a:ea typeface="Arial"/>
                <a:cs typeface="Arial"/>
                <a:sym typeface="Arial"/>
              </a:rPr>
              <a:t> </a:t>
            </a:r>
            <a:r>
              <a:rPr lang="en-US" sz="2900" b="0" i="0" u="none" strike="noStrike" cap="none" baseline="0" dirty="0" err="1">
                <a:solidFill>
                  <a:schemeClr val="dk1"/>
                </a:solidFill>
                <a:latin typeface="Arial"/>
                <a:ea typeface="Arial"/>
                <a:cs typeface="Arial"/>
                <a:sym typeface="Arial"/>
              </a:rPr>
              <a:t>hoang</a:t>
            </a:r>
            <a:r>
              <a:rPr lang="en-US" sz="2900" b="0" i="0" u="none" strike="noStrike" cap="none" baseline="0" dirty="0">
                <a:solidFill>
                  <a:schemeClr val="dk1"/>
                </a:solidFill>
                <a:latin typeface="Arial"/>
                <a:ea typeface="Arial"/>
                <a:cs typeface="Arial"/>
                <a:sym typeface="Arial"/>
              </a:rPr>
              <a:t> </a:t>
            </a:r>
            <a:r>
              <a:rPr lang="en-US" sz="2900" b="0" i="0" u="none" strike="noStrike" cap="none" baseline="0" dirty="0" err="1">
                <a:solidFill>
                  <a:schemeClr val="dk1"/>
                </a:solidFill>
                <a:latin typeface="Arial"/>
                <a:ea typeface="Arial"/>
                <a:cs typeface="Arial"/>
                <a:sym typeface="Arial"/>
              </a:rPr>
              <a:t>dã</a:t>
            </a:r>
            <a:endParaRPr lang="en-US" sz="2900" b="0" i="0" u="none" strike="noStrike" cap="none" baseline="0" dirty="0">
              <a:solidFill>
                <a:schemeClr val="dk1"/>
              </a:solidFill>
              <a:latin typeface="Arial"/>
              <a:ea typeface="Arial"/>
              <a:cs typeface="Arial"/>
              <a:sym typeface="Arial"/>
            </a:endParaRPr>
          </a:p>
          <a:p>
            <a:pPr marL="0" marR="0" lvl="0" indent="0" algn="ctr" rtl="0">
              <a:spcBef>
                <a:spcPts val="0"/>
              </a:spcBef>
              <a:buSzPct val="25000"/>
              <a:buNone/>
            </a:pPr>
            <a:r>
              <a:rPr lang="en-US" sz="2000" b="0" i="0" u="none" strike="noStrike" cap="none" baseline="0" dirty="0">
                <a:solidFill>
                  <a:schemeClr val="dk1"/>
                </a:solidFill>
                <a:latin typeface="Arial"/>
                <a:ea typeface="Arial"/>
                <a:cs typeface="Arial"/>
                <a:sym typeface="Arial"/>
              </a:rPr>
              <a:t>(</a:t>
            </a:r>
            <a:r>
              <a:rPr lang="en-US" sz="1400" b="0" i="0" u="none" strike="noStrike" cap="none" baseline="0" dirty="0">
                <a:solidFill>
                  <a:schemeClr val="dk1"/>
                </a:solidFill>
                <a:latin typeface="Arial"/>
                <a:ea typeface="Arial"/>
                <a:cs typeface="Arial"/>
                <a:sym typeface="Arial"/>
              </a:rPr>
              <a:t>Jones, K. E., et al. (2008). " Xu </a:t>
            </a:r>
            <a:r>
              <a:rPr lang="en-US" sz="1400" b="0" i="0" u="none" strike="noStrike" cap="none" baseline="0" dirty="0" err="1">
                <a:solidFill>
                  <a:schemeClr val="dk1"/>
                </a:solidFill>
                <a:latin typeface="Arial"/>
                <a:ea typeface="Arial"/>
                <a:cs typeface="Arial"/>
                <a:sym typeface="Arial"/>
              </a:rPr>
              <a:t>hướng</a:t>
            </a:r>
            <a:r>
              <a:rPr lang="en-US" sz="1400" b="0" i="0" u="none" strike="noStrike" cap="none" baseline="0" dirty="0">
                <a:solidFill>
                  <a:schemeClr val="dk1"/>
                </a:solidFill>
                <a:latin typeface="Arial"/>
                <a:ea typeface="Arial"/>
                <a:cs typeface="Arial"/>
                <a:sym typeface="Arial"/>
              </a:rPr>
              <a:t> </a:t>
            </a:r>
            <a:r>
              <a:rPr lang="en-US" sz="1400" b="0" i="0" u="none" strike="noStrike" cap="none" baseline="0" dirty="0" err="1">
                <a:solidFill>
                  <a:schemeClr val="dk1"/>
                </a:solidFill>
                <a:latin typeface="Arial"/>
                <a:ea typeface="Arial"/>
                <a:cs typeface="Arial"/>
                <a:sym typeface="Arial"/>
              </a:rPr>
              <a:t>toàn</a:t>
            </a:r>
            <a:r>
              <a:rPr lang="en-US" sz="1400" b="0" i="0" u="none" strike="noStrike" cap="none" baseline="0" dirty="0">
                <a:solidFill>
                  <a:schemeClr val="dk1"/>
                </a:solidFill>
                <a:latin typeface="Arial"/>
                <a:ea typeface="Arial"/>
                <a:cs typeface="Arial"/>
                <a:sym typeface="Arial"/>
              </a:rPr>
              <a:t> </a:t>
            </a:r>
            <a:r>
              <a:rPr lang="en-US" sz="1400" b="0" i="0" u="none" strike="noStrike" cap="none" baseline="0" dirty="0" err="1">
                <a:solidFill>
                  <a:schemeClr val="dk1"/>
                </a:solidFill>
                <a:latin typeface="Arial"/>
                <a:ea typeface="Arial"/>
                <a:cs typeface="Arial"/>
                <a:sym typeface="Arial"/>
              </a:rPr>
              <a:t>cầu</a:t>
            </a:r>
            <a:r>
              <a:rPr lang="en-US" sz="1400" b="0" i="0" u="none" strike="noStrike" cap="none" baseline="0" dirty="0">
                <a:solidFill>
                  <a:schemeClr val="dk1"/>
                </a:solidFill>
                <a:latin typeface="Arial"/>
                <a:ea typeface="Arial"/>
                <a:cs typeface="Arial"/>
                <a:sym typeface="Arial"/>
              </a:rPr>
              <a:t> </a:t>
            </a:r>
            <a:r>
              <a:rPr lang="en-US" sz="1400" b="0" i="0" u="none" strike="noStrike" cap="none" baseline="0" dirty="0" err="1">
                <a:solidFill>
                  <a:schemeClr val="dk1"/>
                </a:solidFill>
                <a:latin typeface="Arial"/>
                <a:ea typeface="Arial"/>
                <a:cs typeface="Arial"/>
                <a:sym typeface="Arial"/>
              </a:rPr>
              <a:t>của</a:t>
            </a:r>
            <a:r>
              <a:rPr lang="en-US" sz="1400" b="0" i="0" u="none" strike="noStrike" cap="none" baseline="0" dirty="0">
                <a:solidFill>
                  <a:schemeClr val="dk1"/>
                </a:solidFill>
                <a:latin typeface="Arial"/>
                <a:ea typeface="Arial"/>
                <a:cs typeface="Arial"/>
                <a:sym typeface="Arial"/>
              </a:rPr>
              <a:t> </a:t>
            </a:r>
            <a:r>
              <a:rPr lang="en-US" sz="1400" b="0" i="0" u="none" strike="noStrike" cap="none" baseline="0" dirty="0" err="1">
                <a:solidFill>
                  <a:schemeClr val="dk1"/>
                </a:solidFill>
                <a:latin typeface="Arial"/>
                <a:ea typeface="Arial"/>
                <a:cs typeface="Arial"/>
                <a:sym typeface="Arial"/>
              </a:rPr>
              <a:t>các</a:t>
            </a:r>
            <a:r>
              <a:rPr lang="en-US" sz="1400" b="0" i="0" u="none" strike="noStrike" cap="none" baseline="0" dirty="0">
                <a:solidFill>
                  <a:schemeClr val="dk1"/>
                </a:solidFill>
                <a:latin typeface="Arial"/>
                <a:ea typeface="Arial"/>
                <a:cs typeface="Arial"/>
                <a:sym typeface="Arial"/>
              </a:rPr>
              <a:t> </a:t>
            </a:r>
            <a:r>
              <a:rPr lang="en-US" sz="1400" b="0" i="0" u="none" strike="noStrike" cap="none" baseline="0" dirty="0" err="1">
                <a:solidFill>
                  <a:schemeClr val="dk1"/>
                </a:solidFill>
                <a:latin typeface="Arial"/>
                <a:ea typeface="Arial"/>
                <a:cs typeface="Arial"/>
                <a:sym typeface="Arial"/>
              </a:rPr>
              <a:t>bệnh</a:t>
            </a:r>
            <a:r>
              <a:rPr lang="en-US" sz="1400" b="0" i="0" u="none" strike="noStrike" cap="none" baseline="0" dirty="0">
                <a:solidFill>
                  <a:schemeClr val="dk1"/>
                </a:solidFill>
                <a:latin typeface="Arial"/>
                <a:ea typeface="Arial"/>
                <a:cs typeface="Arial"/>
                <a:sym typeface="Arial"/>
              </a:rPr>
              <a:t> </a:t>
            </a:r>
            <a:r>
              <a:rPr lang="en-US" sz="1400" b="0" i="0" u="none" strike="noStrike" cap="none" baseline="0" dirty="0" err="1">
                <a:solidFill>
                  <a:schemeClr val="dk1"/>
                </a:solidFill>
                <a:latin typeface="Arial"/>
                <a:ea typeface="Arial"/>
                <a:cs typeface="Arial"/>
                <a:sym typeface="Arial"/>
              </a:rPr>
              <a:t>truyền</a:t>
            </a:r>
            <a:r>
              <a:rPr lang="en-US" sz="1400" b="0" i="0" u="none" strike="noStrike" cap="none" baseline="0" dirty="0">
                <a:solidFill>
                  <a:schemeClr val="dk1"/>
                </a:solidFill>
                <a:latin typeface="Arial"/>
                <a:ea typeface="Arial"/>
                <a:cs typeface="Arial"/>
                <a:sym typeface="Arial"/>
              </a:rPr>
              <a:t> </a:t>
            </a:r>
            <a:r>
              <a:rPr lang="en-US" sz="1400" b="0" i="0" u="none" strike="noStrike" cap="none" baseline="0" dirty="0" err="1">
                <a:solidFill>
                  <a:schemeClr val="dk1"/>
                </a:solidFill>
                <a:latin typeface="Arial"/>
                <a:ea typeface="Arial"/>
                <a:cs typeface="Arial"/>
                <a:sym typeface="Arial"/>
              </a:rPr>
              <a:t>nhiễm</a:t>
            </a:r>
            <a:r>
              <a:rPr lang="en-US" sz="1400" b="0" i="0" u="none" strike="noStrike" cap="none" baseline="0" dirty="0">
                <a:solidFill>
                  <a:schemeClr val="dk1"/>
                </a:solidFill>
                <a:latin typeface="Arial"/>
                <a:ea typeface="Arial"/>
                <a:cs typeface="Arial"/>
                <a:sym typeface="Arial"/>
              </a:rPr>
              <a:t>." </a:t>
            </a:r>
            <a:r>
              <a:rPr lang="en-US" sz="1400" b="0" i="0" u="sng" strike="noStrike" cap="none" baseline="0" dirty="0">
                <a:solidFill>
                  <a:schemeClr val="dk1"/>
                </a:solidFill>
                <a:latin typeface="Arial"/>
                <a:ea typeface="Arial"/>
                <a:cs typeface="Arial"/>
                <a:sym typeface="Arial"/>
              </a:rPr>
              <a:t>Nature</a:t>
            </a:r>
            <a:r>
              <a:rPr lang="en-US" sz="1400" b="0" i="0" u="none" strike="noStrike" cap="none" baseline="0" dirty="0">
                <a:solidFill>
                  <a:schemeClr val="dk1"/>
                </a:solidFill>
                <a:latin typeface="Arial"/>
                <a:ea typeface="Arial"/>
                <a:cs typeface="Arial"/>
                <a:sym typeface="Arial"/>
              </a:rPr>
              <a:t> </a:t>
            </a:r>
            <a:r>
              <a:rPr lang="en-US" sz="1400" b="1" i="0" u="none" strike="noStrike" cap="none" baseline="0" dirty="0">
                <a:solidFill>
                  <a:schemeClr val="dk1"/>
                </a:solidFill>
                <a:latin typeface="Arial"/>
                <a:ea typeface="Arial"/>
                <a:cs typeface="Arial"/>
                <a:sym typeface="Arial"/>
              </a:rPr>
              <a:t>451</a:t>
            </a:r>
            <a:r>
              <a:rPr lang="en-US" sz="1400" b="0" i="0" u="none" strike="noStrike" cap="none" baseline="0" dirty="0">
                <a:solidFill>
                  <a:schemeClr val="dk1"/>
                </a:solidFill>
                <a:latin typeface="Arial"/>
                <a:ea typeface="Arial"/>
                <a:cs typeface="Arial"/>
                <a:sym typeface="Arial"/>
              </a:rPr>
              <a:t>(7181): 990-993</a:t>
            </a:r>
            <a:r>
              <a:rPr lang="en-US" sz="2000" b="0" i="0" u="none" strike="noStrike" cap="none" baseline="0" dirty="0">
                <a:solidFill>
                  <a:schemeClr val="dk1"/>
                </a:solidFill>
                <a:latin typeface="Arial"/>
                <a:ea typeface="Arial"/>
                <a:cs typeface="Arial"/>
                <a:sym typeface="Arial"/>
              </a:rPr>
              <a:t>)</a:t>
            </a:r>
          </a:p>
        </p:txBody>
      </p:sp>
      <p:grpSp>
        <p:nvGrpSpPr>
          <p:cNvPr id="208" name="Shape 208"/>
          <p:cNvGrpSpPr/>
          <p:nvPr/>
        </p:nvGrpSpPr>
        <p:grpSpPr>
          <a:xfrm>
            <a:off x="395288" y="3616324"/>
            <a:ext cx="8356599" cy="2209800"/>
            <a:chOff x="288" y="2639"/>
            <a:chExt cx="5263" cy="1392"/>
          </a:xfrm>
        </p:grpSpPr>
        <p:pic>
          <p:nvPicPr>
            <p:cNvPr id="209" name="Shape 209"/>
            <p:cNvPicPr preferRelativeResize="0"/>
            <p:nvPr/>
          </p:nvPicPr>
          <p:blipFill rotWithShape="1">
            <a:blip r:embed="rId3">
              <a:alphaModFix/>
            </a:blip>
            <a:srcRect/>
            <a:stretch/>
          </p:blipFill>
          <p:spPr>
            <a:xfrm>
              <a:off x="288" y="2639"/>
              <a:ext cx="1680" cy="1384"/>
            </a:xfrm>
            <a:prstGeom prst="rect">
              <a:avLst/>
            </a:prstGeom>
            <a:noFill/>
            <a:ln>
              <a:noFill/>
            </a:ln>
          </p:spPr>
        </p:pic>
        <p:pic>
          <p:nvPicPr>
            <p:cNvPr id="210" name="Shape 210"/>
            <p:cNvPicPr preferRelativeResize="0"/>
            <p:nvPr/>
          </p:nvPicPr>
          <p:blipFill rotWithShape="1">
            <a:blip r:embed="rId4">
              <a:alphaModFix/>
            </a:blip>
            <a:srcRect/>
            <a:stretch/>
          </p:blipFill>
          <p:spPr>
            <a:xfrm>
              <a:off x="1968" y="2639"/>
              <a:ext cx="1421" cy="1392"/>
            </a:xfrm>
            <a:prstGeom prst="rect">
              <a:avLst/>
            </a:prstGeom>
            <a:noFill/>
            <a:ln>
              <a:noFill/>
            </a:ln>
          </p:spPr>
        </p:pic>
        <p:grpSp>
          <p:nvGrpSpPr>
            <p:cNvPr id="211" name="Shape 211"/>
            <p:cNvGrpSpPr/>
            <p:nvPr/>
          </p:nvGrpSpPr>
          <p:grpSpPr>
            <a:xfrm>
              <a:off x="3407" y="2639"/>
              <a:ext cx="2143" cy="1392"/>
              <a:chOff x="2698" y="1434"/>
              <a:chExt cx="2847" cy="2136"/>
            </a:xfrm>
          </p:grpSpPr>
          <p:pic>
            <p:nvPicPr>
              <p:cNvPr id="212" name="Shape 212"/>
              <p:cNvPicPr preferRelativeResize="0"/>
              <p:nvPr/>
            </p:nvPicPr>
            <p:blipFill rotWithShape="1">
              <a:blip r:embed="rId5">
                <a:alphaModFix/>
              </a:blip>
              <a:srcRect/>
              <a:stretch/>
            </p:blipFill>
            <p:spPr>
              <a:xfrm>
                <a:off x="2698" y="1434"/>
                <a:ext cx="2847" cy="2136"/>
              </a:xfrm>
              <a:prstGeom prst="rect">
                <a:avLst/>
              </a:prstGeom>
              <a:noFill/>
              <a:ln>
                <a:noFill/>
              </a:ln>
            </p:spPr>
          </p:pic>
          <p:sp>
            <p:nvSpPr>
              <p:cNvPr id="213" name="Shape 213"/>
              <p:cNvSpPr/>
              <p:nvPr/>
            </p:nvSpPr>
            <p:spPr>
              <a:xfrm>
                <a:off x="4777" y="3429"/>
                <a:ext cx="642" cy="90"/>
              </a:xfrm>
              <a:prstGeom prst="rect">
                <a:avLst/>
              </a:prstGeom>
            </p:spPr>
            <p:txBody>
              <a:bodyPr>
                <a:prstTxWarp prst="textPlain">
                  <a:avLst/>
                </a:prstTxWarp>
              </a:bodyPr>
              <a:lstStyle/>
              <a:p>
                <a:pPr algn="ctr"/>
                <a:r>
                  <a:rPr b="1" i="0">
                    <a:ln>
                      <a:noFill/>
                    </a:ln>
                    <a:solidFill>
                      <a:schemeClr val="dk1"/>
                    </a:solidFill>
                    <a:latin typeface="Arial"/>
                  </a:rPr>
                  <a:t>©Wildlife Alliance</a:t>
                </a:r>
              </a:p>
            </p:txBody>
          </p:sp>
        </p:grpSp>
      </p:gr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307</TotalTime>
  <Words>1895</Words>
  <Application>Microsoft Office PowerPoint</Application>
  <PresentationFormat>On-screen Show (4:3)</PresentationFormat>
  <Paragraphs>185</Paragraphs>
  <Slides>28</Slides>
  <Notes>28</Notes>
  <HiddenSlides>0</HiddenSlides>
  <MMClips>2</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Flow</vt:lpstr>
      <vt:lpstr>Tội phạm Liên quan đến ĐVHD–  Những mối nguy và hậu quả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bệnh trên Dúi có thể ảnh hưởng tới sức khỏe con người</vt:lpstr>
      <vt:lpstr>Những bệnh trên Dúi có thể ảnh hưởng tới sức khỏe con người</vt:lpstr>
      <vt:lpstr>Những bệnh trên Dúi có thể ảnh hưởng tới sức khỏe con người</vt:lpstr>
      <vt:lpstr>Những bệnh trên Dúi có thể ảnh hưởng tới sức khỏe con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Cám ơn quý vị!</vt:lpstr>
      <vt:lpstr>Câu hỏi? Đóng góp?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Tội phạm ĐVHD–  Những mối nguy và hậu quả</dc:title>
  <cp:lastModifiedBy>Dell 3442</cp:lastModifiedBy>
  <cp:revision>12</cp:revision>
  <cp:lastPrinted>2015-05-27T08:47:33Z</cp:lastPrinted>
  <dcterms:modified xsi:type="dcterms:W3CDTF">2015-05-28T02:34:51Z</dcterms:modified>
</cp:coreProperties>
</file>