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56" r:id="rId6"/>
    <p:sldId id="257" r:id="rId7"/>
    <p:sldId id="269" r:id="rId8"/>
    <p:sldId id="287" r:id="rId9"/>
    <p:sldId id="265" r:id="rId10"/>
    <p:sldId id="272" r:id="rId11"/>
    <p:sldId id="290" r:id="rId12"/>
    <p:sldId id="288" r:id="rId13"/>
    <p:sldId id="293" r:id="rId14"/>
    <p:sldId id="267" r:id="rId15"/>
    <p:sldId id="291" r:id="rId16"/>
    <p:sldId id="29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93FF"/>
    <a:srgbClr val="28CC37"/>
    <a:srgbClr val="5C83CC"/>
    <a:srgbClr val="FF726F"/>
    <a:srgbClr val="CD566D"/>
    <a:srgbClr val="CD1821"/>
    <a:srgbClr val="CCCC66"/>
    <a:srgbClr val="FAE652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726" y="66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426383-8891-9142-823F-AC53AE349AEA}" type="doc">
      <dgm:prSet loTypeId="urn:microsoft.com/office/officeart/2005/8/layout/chevron1" loCatId="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F957899-F036-C342-ACA2-3F457DE5A05B}">
      <dgm:prSet phldrT="[Text]" custT="1"/>
      <dgm:spPr>
        <a:solidFill>
          <a:srgbClr val="28CC37"/>
        </a:solidFill>
      </dgm:spPr>
      <dgm:t>
        <a:bodyPr/>
        <a:lstStyle/>
        <a:p>
          <a:r>
            <a:rPr lang="en-US" sz="1550" dirty="0" err="1" smtClean="0">
              <a:solidFill>
                <a:schemeClr val="tx1"/>
              </a:solidFill>
              <a:latin typeface="Myriad Pro"/>
              <a:cs typeface="Myriad Pro"/>
            </a:rPr>
            <a:t>Đối</a:t>
          </a:r>
          <a:r>
            <a:rPr lang="en-US" sz="155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dirty="0" err="1" smtClean="0">
              <a:solidFill>
                <a:schemeClr val="tx1"/>
              </a:solidFill>
              <a:latin typeface="Myriad Pro"/>
              <a:cs typeface="Myriad Pro"/>
            </a:rPr>
            <a:t>tượng</a:t>
          </a:r>
          <a:r>
            <a:rPr lang="en-US" sz="155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dirty="0" err="1" smtClean="0">
              <a:solidFill>
                <a:schemeClr val="tx1"/>
              </a:solidFill>
              <a:latin typeface="Myriad Pro"/>
              <a:cs typeface="Myriad Pro"/>
            </a:rPr>
            <a:t>bán</a:t>
          </a:r>
          <a:r>
            <a:rPr lang="en-US" sz="155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dirty="0" err="1" smtClean="0">
              <a:solidFill>
                <a:schemeClr val="tx1"/>
              </a:solidFill>
              <a:latin typeface="Myriad Pro"/>
              <a:cs typeface="Myriad Pro"/>
            </a:rPr>
            <a:t>lẻ</a:t>
          </a:r>
          <a:endParaRPr lang="en-US" sz="1550" dirty="0">
            <a:solidFill>
              <a:schemeClr val="tx1"/>
            </a:solidFill>
            <a:latin typeface="Myriad Pro"/>
            <a:cs typeface="Myriad Pro"/>
          </a:endParaRPr>
        </a:p>
      </dgm:t>
    </dgm:pt>
    <dgm:pt modelId="{923753DD-65E0-DC45-B852-B18E6F3BCAE0}" type="parTrans" cxnId="{8BAE283F-8A24-5C4E-BDE3-1A377B9CFFAE}">
      <dgm:prSet/>
      <dgm:spPr/>
      <dgm:t>
        <a:bodyPr/>
        <a:lstStyle/>
        <a:p>
          <a:endParaRPr lang="en-US" sz="1550">
            <a:solidFill>
              <a:schemeClr val="tx1"/>
            </a:solidFill>
            <a:latin typeface="Myriad Pro"/>
            <a:cs typeface="Myriad Pro"/>
          </a:endParaRPr>
        </a:p>
      </dgm:t>
    </dgm:pt>
    <dgm:pt modelId="{5D5740E1-D3BD-2548-823E-09C8E78BB074}" type="sibTrans" cxnId="{8BAE283F-8A24-5C4E-BDE3-1A377B9CFFAE}">
      <dgm:prSet/>
      <dgm:spPr/>
      <dgm:t>
        <a:bodyPr/>
        <a:lstStyle/>
        <a:p>
          <a:endParaRPr lang="en-US" sz="1550">
            <a:solidFill>
              <a:schemeClr val="tx1"/>
            </a:solidFill>
            <a:latin typeface="Myriad Pro"/>
            <a:cs typeface="Myriad Pro"/>
          </a:endParaRPr>
        </a:p>
      </dgm:t>
    </dgm:pt>
    <dgm:pt modelId="{6AC37414-6C3A-244C-8666-12E9E6CA3CA2}">
      <dgm:prSet phldrT="[Text]" custT="1"/>
      <dgm:spPr>
        <a:solidFill>
          <a:srgbClr val="5C83CC"/>
        </a:solidFill>
      </dgm:spPr>
      <dgm:t>
        <a:bodyPr/>
        <a:lstStyle/>
        <a:p>
          <a:r>
            <a:rPr lang="en-US" sz="1550" dirty="0" err="1" smtClean="0">
              <a:solidFill>
                <a:schemeClr val="tx1"/>
              </a:solidFill>
              <a:latin typeface="Myriad Pro"/>
              <a:cs typeface="Myriad Pro"/>
            </a:rPr>
            <a:t>Đối</a:t>
          </a:r>
          <a:r>
            <a:rPr lang="en-US" sz="155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dirty="0" err="1" smtClean="0">
              <a:solidFill>
                <a:schemeClr val="tx1"/>
              </a:solidFill>
              <a:latin typeface="Myriad Pro"/>
              <a:cs typeface="Myriad Pro"/>
            </a:rPr>
            <a:t>tượng</a:t>
          </a:r>
          <a:r>
            <a:rPr lang="en-US" sz="155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dirty="0" err="1" smtClean="0">
              <a:solidFill>
                <a:schemeClr val="tx1"/>
              </a:solidFill>
              <a:latin typeface="Myriad Pro"/>
              <a:cs typeface="Myriad Pro"/>
            </a:rPr>
            <a:t>phân</a:t>
          </a:r>
          <a:r>
            <a:rPr lang="en-US" sz="155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dirty="0" err="1" smtClean="0">
              <a:solidFill>
                <a:schemeClr val="tx1"/>
              </a:solidFill>
              <a:latin typeface="Myriad Pro"/>
              <a:cs typeface="Myriad Pro"/>
            </a:rPr>
            <a:t>phối</a:t>
          </a:r>
          <a:r>
            <a:rPr lang="en-US" sz="1550" dirty="0" smtClean="0">
              <a:solidFill>
                <a:schemeClr val="tx1"/>
              </a:solidFill>
              <a:latin typeface="Myriad Pro"/>
              <a:cs typeface="Myriad Pro"/>
            </a:rPr>
            <a:t> ở </a:t>
          </a:r>
          <a:r>
            <a:rPr lang="en-US" sz="1550" dirty="0" err="1" smtClean="0">
              <a:solidFill>
                <a:schemeClr val="tx1"/>
              </a:solidFill>
              <a:latin typeface="Myriad Pro"/>
              <a:cs typeface="Myriad Pro"/>
            </a:rPr>
            <a:t>địa</a:t>
          </a:r>
          <a:r>
            <a:rPr lang="en-US" sz="155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dirty="0" err="1" smtClean="0">
              <a:solidFill>
                <a:schemeClr val="tx1"/>
              </a:solidFill>
              <a:latin typeface="Myriad Pro"/>
              <a:cs typeface="Myriad Pro"/>
            </a:rPr>
            <a:t>phương</a:t>
          </a:r>
          <a:endParaRPr lang="en-US" sz="1550" dirty="0">
            <a:solidFill>
              <a:schemeClr val="tx1"/>
            </a:solidFill>
            <a:latin typeface="Myriad Pro"/>
            <a:cs typeface="Myriad Pro"/>
          </a:endParaRPr>
        </a:p>
      </dgm:t>
    </dgm:pt>
    <dgm:pt modelId="{61B4AD1E-EBE7-DF46-9173-64B863CA435B}" type="parTrans" cxnId="{F4BA87C2-16EE-B943-80E2-CCE9282243BC}">
      <dgm:prSet/>
      <dgm:spPr/>
      <dgm:t>
        <a:bodyPr/>
        <a:lstStyle/>
        <a:p>
          <a:endParaRPr lang="en-US" sz="1550">
            <a:solidFill>
              <a:schemeClr val="tx1"/>
            </a:solidFill>
            <a:latin typeface="Myriad Pro"/>
            <a:cs typeface="Myriad Pro"/>
          </a:endParaRPr>
        </a:p>
      </dgm:t>
    </dgm:pt>
    <dgm:pt modelId="{3C2F812D-2175-EA4A-A4CC-B08B5C54BF17}" type="sibTrans" cxnId="{F4BA87C2-16EE-B943-80E2-CCE9282243BC}">
      <dgm:prSet/>
      <dgm:spPr/>
      <dgm:t>
        <a:bodyPr/>
        <a:lstStyle/>
        <a:p>
          <a:endParaRPr lang="en-US" sz="1550">
            <a:solidFill>
              <a:schemeClr val="tx1"/>
            </a:solidFill>
            <a:latin typeface="Myriad Pro"/>
            <a:cs typeface="Myriad Pro"/>
          </a:endParaRPr>
        </a:p>
      </dgm:t>
    </dgm:pt>
    <dgm:pt modelId="{5ED2376E-E667-304B-89AF-833BF3D230FF}">
      <dgm:prSet phldrT="[Text]" custT="1"/>
      <dgm:spPr>
        <a:solidFill>
          <a:srgbClr val="FF726F"/>
        </a:solidFill>
      </dgm:spPr>
      <dgm:t>
        <a:bodyPr/>
        <a:lstStyle/>
        <a:p>
          <a:r>
            <a:rPr lang="en-US" sz="1550" dirty="0" err="1" smtClean="0">
              <a:solidFill>
                <a:schemeClr val="tx1"/>
              </a:solidFill>
              <a:latin typeface="Myriad Pro"/>
              <a:cs typeface="Myriad Pro"/>
            </a:rPr>
            <a:t>Đối</a:t>
          </a:r>
          <a:r>
            <a:rPr lang="en-US" sz="155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dirty="0" err="1" smtClean="0">
              <a:solidFill>
                <a:schemeClr val="tx1"/>
              </a:solidFill>
              <a:latin typeface="Myriad Pro"/>
              <a:cs typeface="Myriad Pro"/>
            </a:rPr>
            <a:t>tượng</a:t>
          </a:r>
          <a:r>
            <a:rPr lang="en-US" sz="155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dirty="0" err="1" smtClean="0">
              <a:solidFill>
                <a:schemeClr val="tx1"/>
              </a:solidFill>
              <a:latin typeface="Myriad Pro"/>
              <a:cs typeface="Myriad Pro"/>
            </a:rPr>
            <a:t>buôn</a:t>
          </a:r>
          <a:r>
            <a:rPr lang="en-US" sz="155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dirty="0" err="1" smtClean="0">
              <a:solidFill>
                <a:schemeClr val="tx1"/>
              </a:solidFill>
              <a:latin typeface="Myriad Pro"/>
              <a:cs typeface="Myriad Pro"/>
            </a:rPr>
            <a:t>lậu</a:t>
          </a:r>
          <a:r>
            <a:rPr lang="en-US" sz="155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dirty="0" err="1" smtClean="0">
              <a:solidFill>
                <a:schemeClr val="tx1"/>
              </a:solidFill>
              <a:latin typeface="Myriad Pro"/>
              <a:cs typeface="Myriad Pro"/>
            </a:rPr>
            <a:t>cấp</a:t>
          </a:r>
          <a:r>
            <a:rPr lang="en-US" sz="155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dirty="0" err="1" smtClean="0">
              <a:solidFill>
                <a:schemeClr val="tx1"/>
              </a:solidFill>
              <a:latin typeface="Myriad Pro"/>
              <a:cs typeface="Myriad Pro"/>
            </a:rPr>
            <a:t>quốc</a:t>
          </a:r>
          <a:r>
            <a:rPr lang="en-US" sz="155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dirty="0" err="1" smtClean="0">
              <a:solidFill>
                <a:schemeClr val="tx1"/>
              </a:solidFill>
              <a:latin typeface="Myriad Pro"/>
              <a:cs typeface="Myriad Pro"/>
            </a:rPr>
            <a:t>gia</a:t>
          </a:r>
          <a:endParaRPr lang="en-US" sz="1550" dirty="0">
            <a:solidFill>
              <a:schemeClr val="tx1"/>
            </a:solidFill>
            <a:latin typeface="Myriad Pro"/>
            <a:cs typeface="Myriad Pro"/>
          </a:endParaRPr>
        </a:p>
      </dgm:t>
    </dgm:pt>
    <dgm:pt modelId="{83613AD6-9711-B646-838F-DD490C6A3F90}" type="parTrans" cxnId="{8DF0772A-4280-3D4E-82CB-CBCF4B2FCD7D}">
      <dgm:prSet/>
      <dgm:spPr/>
      <dgm:t>
        <a:bodyPr/>
        <a:lstStyle/>
        <a:p>
          <a:endParaRPr lang="en-US" sz="1550">
            <a:solidFill>
              <a:schemeClr val="tx1"/>
            </a:solidFill>
            <a:latin typeface="Myriad Pro"/>
            <a:cs typeface="Myriad Pro"/>
          </a:endParaRPr>
        </a:p>
      </dgm:t>
    </dgm:pt>
    <dgm:pt modelId="{F64722D5-3141-6943-BF2F-46D09E9207ED}" type="sibTrans" cxnId="{8DF0772A-4280-3D4E-82CB-CBCF4B2FCD7D}">
      <dgm:prSet/>
      <dgm:spPr/>
      <dgm:t>
        <a:bodyPr/>
        <a:lstStyle/>
        <a:p>
          <a:endParaRPr lang="en-US" sz="1550">
            <a:solidFill>
              <a:schemeClr val="tx1"/>
            </a:solidFill>
            <a:latin typeface="Myriad Pro"/>
            <a:cs typeface="Myriad Pro"/>
          </a:endParaRPr>
        </a:p>
      </dgm:t>
    </dgm:pt>
    <dgm:pt modelId="{DC84F8C1-BB20-254B-AE37-05CB26F68A12}">
      <dgm:prSet phldrT="[Text]" custT="1"/>
      <dgm:spPr>
        <a:solidFill>
          <a:srgbClr val="CD1821"/>
        </a:solidFill>
      </dgm:spPr>
      <dgm:t>
        <a:bodyPr/>
        <a:lstStyle/>
        <a:p>
          <a:r>
            <a:rPr lang="en-US" sz="1550" dirty="0" err="1" smtClean="0">
              <a:solidFill>
                <a:schemeClr val="tx1"/>
              </a:solidFill>
              <a:latin typeface="Myriad Pro"/>
              <a:cs typeface="Myriad Pro"/>
            </a:rPr>
            <a:t>Đầu</a:t>
          </a:r>
          <a:r>
            <a:rPr lang="en-US" sz="155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dirty="0" err="1" smtClean="0">
              <a:solidFill>
                <a:schemeClr val="tx1"/>
              </a:solidFill>
              <a:latin typeface="Myriad Pro"/>
              <a:cs typeface="Myriad Pro"/>
            </a:rPr>
            <a:t>lậu</a:t>
          </a:r>
          <a:r>
            <a:rPr lang="en-US" sz="155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dirty="0" err="1" smtClean="0">
              <a:solidFill>
                <a:schemeClr val="tx1"/>
              </a:solidFill>
              <a:latin typeface="Myriad Pro"/>
              <a:cs typeface="Myriad Pro"/>
            </a:rPr>
            <a:t>xuyên</a:t>
          </a:r>
          <a:r>
            <a:rPr lang="en-US" sz="155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dirty="0" err="1" smtClean="0">
              <a:solidFill>
                <a:schemeClr val="tx1"/>
              </a:solidFill>
              <a:latin typeface="Myriad Pro"/>
              <a:cs typeface="Myriad Pro"/>
            </a:rPr>
            <a:t>quốc</a:t>
          </a:r>
          <a:r>
            <a:rPr lang="en-US" sz="155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dirty="0" err="1" smtClean="0">
              <a:solidFill>
                <a:schemeClr val="tx1"/>
              </a:solidFill>
              <a:latin typeface="Myriad Pro"/>
              <a:cs typeface="Myriad Pro"/>
            </a:rPr>
            <a:t>gia</a:t>
          </a:r>
          <a:endParaRPr lang="en-US" sz="1550" dirty="0">
            <a:solidFill>
              <a:schemeClr val="tx1"/>
            </a:solidFill>
            <a:latin typeface="Myriad Pro"/>
            <a:cs typeface="Myriad Pro"/>
          </a:endParaRPr>
        </a:p>
      </dgm:t>
    </dgm:pt>
    <dgm:pt modelId="{6E1AC7CA-62F5-8142-AB6A-BAAB66C7EFC4}" type="parTrans" cxnId="{443E14B2-01E8-AA4D-B8DC-ECB3F3DE2A9C}">
      <dgm:prSet/>
      <dgm:spPr/>
      <dgm:t>
        <a:bodyPr/>
        <a:lstStyle/>
        <a:p>
          <a:endParaRPr lang="en-US" sz="1550">
            <a:solidFill>
              <a:schemeClr val="tx1"/>
            </a:solidFill>
            <a:latin typeface="Myriad Pro"/>
            <a:cs typeface="Myriad Pro"/>
          </a:endParaRPr>
        </a:p>
      </dgm:t>
    </dgm:pt>
    <dgm:pt modelId="{3EA4BB30-9775-1B4B-AD21-9D3D883C596D}" type="sibTrans" cxnId="{443E14B2-01E8-AA4D-B8DC-ECB3F3DE2A9C}">
      <dgm:prSet/>
      <dgm:spPr/>
      <dgm:t>
        <a:bodyPr/>
        <a:lstStyle/>
        <a:p>
          <a:endParaRPr lang="en-US" sz="1550">
            <a:solidFill>
              <a:schemeClr val="tx1"/>
            </a:solidFill>
            <a:latin typeface="Myriad Pro"/>
            <a:cs typeface="Myriad Pro"/>
          </a:endParaRPr>
        </a:p>
      </dgm:t>
    </dgm:pt>
    <dgm:pt modelId="{32A7F40F-FE8D-A049-ADED-BF554BAC42E6}">
      <dgm:prSet phldrT="[Text]" custT="1"/>
      <dgm:spPr>
        <a:solidFill>
          <a:srgbClr val="CD566D"/>
        </a:solidFill>
      </dgm:spPr>
      <dgm:t>
        <a:bodyPr/>
        <a:lstStyle/>
        <a:p>
          <a:r>
            <a:rPr lang="en-US" sz="1550" dirty="0" err="1" smtClean="0">
              <a:solidFill>
                <a:schemeClr val="tx1"/>
              </a:solidFill>
              <a:latin typeface="Myriad Pro"/>
              <a:cs typeface="Myriad Pro"/>
            </a:rPr>
            <a:t>Đối</a:t>
          </a:r>
          <a:r>
            <a:rPr lang="en-US" sz="155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dirty="0" err="1" smtClean="0">
              <a:solidFill>
                <a:schemeClr val="tx1"/>
              </a:solidFill>
              <a:latin typeface="Myriad Pro"/>
              <a:cs typeface="Myriad Pro"/>
            </a:rPr>
            <a:t>tượng</a:t>
          </a:r>
          <a:r>
            <a:rPr lang="en-US" sz="155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dirty="0" err="1" smtClean="0">
              <a:solidFill>
                <a:schemeClr val="tx1"/>
              </a:solidFill>
              <a:latin typeface="Myriad Pro"/>
              <a:cs typeface="Myriad Pro"/>
            </a:rPr>
            <a:t>nhập</a:t>
          </a:r>
          <a:r>
            <a:rPr lang="en-US" sz="155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dirty="0" err="1" smtClean="0">
              <a:solidFill>
                <a:schemeClr val="tx1"/>
              </a:solidFill>
              <a:latin typeface="Myriad Pro"/>
              <a:cs typeface="Myriad Pro"/>
            </a:rPr>
            <a:t>khẩu</a:t>
          </a:r>
          <a:endParaRPr lang="en-US" sz="1550" dirty="0">
            <a:solidFill>
              <a:schemeClr val="tx1"/>
            </a:solidFill>
            <a:latin typeface="Myriad Pro"/>
            <a:cs typeface="Myriad Pro"/>
          </a:endParaRPr>
        </a:p>
      </dgm:t>
    </dgm:pt>
    <dgm:pt modelId="{52C6118E-6AB6-7742-8DA8-824AD1CEECDA}" type="sibTrans" cxnId="{E0E8C7A2-73F0-A640-9DAB-DCB91EC6D0CE}">
      <dgm:prSet/>
      <dgm:spPr/>
      <dgm:t>
        <a:bodyPr/>
        <a:lstStyle/>
        <a:p>
          <a:endParaRPr lang="en-US" sz="1550">
            <a:solidFill>
              <a:schemeClr val="tx1"/>
            </a:solidFill>
            <a:latin typeface="Myriad Pro"/>
            <a:cs typeface="Myriad Pro"/>
          </a:endParaRPr>
        </a:p>
      </dgm:t>
    </dgm:pt>
    <dgm:pt modelId="{F79A1BE6-3E5B-F749-8696-24875D9101D6}" type="parTrans" cxnId="{E0E8C7A2-73F0-A640-9DAB-DCB91EC6D0CE}">
      <dgm:prSet/>
      <dgm:spPr/>
      <dgm:t>
        <a:bodyPr/>
        <a:lstStyle/>
        <a:p>
          <a:endParaRPr lang="en-US" sz="1550">
            <a:solidFill>
              <a:schemeClr val="tx1"/>
            </a:solidFill>
            <a:latin typeface="Myriad Pro"/>
            <a:cs typeface="Myriad Pro"/>
          </a:endParaRPr>
        </a:p>
      </dgm:t>
    </dgm:pt>
    <dgm:pt modelId="{CDD1C77D-B96F-5144-9E12-1AC400217073}" type="pres">
      <dgm:prSet presAssocID="{FC426383-8891-9142-823F-AC53AE349A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F4344E-1584-DB45-897F-6BF1C5AB0DAC}" type="pres">
      <dgm:prSet presAssocID="{BF957899-F036-C342-ACA2-3F457DE5A05B}" presName="parTxOnly" presStyleLbl="node1" presStyleIdx="0" presStyleCnt="5" custScaleX="11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EF3DE-43FD-0045-B56A-BFAE3357F272}" type="pres">
      <dgm:prSet presAssocID="{5D5740E1-D3BD-2548-823E-09C8E78BB074}" presName="parTxOnlySpace" presStyleCnt="0"/>
      <dgm:spPr/>
    </dgm:pt>
    <dgm:pt modelId="{6EB4242E-E790-D24B-842C-B243DF6E9205}" type="pres">
      <dgm:prSet presAssocID="{6AC37414-6C3A-244C-8666-12E9E6CA3CA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AB295-819D-034D-83FD-0C82A162B7F8}" type="pres">
      <dgm:prSet presAssocID="{3C2F812D-2175-EA4A-A4CC-B08B5C54BF17}" presName="parTxOnlySpace" presStyleCnt="0"/>
      <dgm:spPr/>
    </dgm:pt>
    <dgm:pt modelId="{FABE9234-129C-4942-8BA9-080F91D60F49}" type="pres">
      <dgm:prSet presAssocID="{5ED2376E-E667-304B-89AF-833BF3D230F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88AC7-6AFF-3244-81AF-388837D8DE56}" type="pres">
      <dgm:prSet presAssocID="{F64722D5-3141-6943-BF2F-46D09E9207ED}" presName="parTxOnlySpace" presStyleCnt="0"/>
      <dgm:spPr/>
    </dgm:pt>
    <dgm:pt modelId="{FED0BC8F-3C9A-B045-B9D4-8E3475815563}" type="pres">
      <dgm:prSet presAssocID="{32A7F40F-FE8D-A049-ADED-BF554BAC42E6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3A488-30DD-774E-8BC5-ED07757E5CCF}" type="pres">
      <dgm:prSet presAssocID="{52C6118E-6AB6-7742-8DA8-824AD1CEECDA}" presName="parTxOnlySpace" presStyleCnt="0"/>
      <dgm:spPr/>
    </dgm:pt>
    <dgm:pt modelId="{3187723E-4677-8845-90F5-A013E0AAE55D}" type="pres">
      <dgm:prSet presAssocID="{DC84F8C1-BB20-254B-AE37-05CB26F68A12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3E14B2-01E8-AA4D-B8DC-ECB3F3DE2A9C}" srcId="{FC426383-8891-9142-823F-AC53AE349AEA}" destId="{DC84F8C1-BB20-254B-AE37-05CB26F68A12}" srcOrd="4" destOrd="0" parTransId="{6E1AC7CA-62F5-8142-AB6A-BAAB66C7EFC4}" sibTransId="{3EA4BB30-9775-1B4B-AD21-9D3D883C596D}"/>
    <dgm:cxn modelId="{F4BA87C2-16EE-B943-80E2-CCE9282243BC}" srcId="{FC426383-8891-9142-823F-AC53AE349AEA}" destId="{6AC37414-6C3A-244C-8666-12E9E6CA3CA2}" srcOrd="1" destOrd="0" parTransId="{61B4AD1E-EBE7-DF46-9173-64B863CA435B}" sibTransId="{3C2F812D-2175-EA4A-A4CC-B08B5C54BF17}"/>
    <dgm:cxn modelId="{8DF0772A-4280-3D4E-82CB-CBCF4B2FCD7D}" srcId="{FC426383-8891-9142-823F-AC53AE349AEA}" destId="{5ED2376E-E667-304B-89AF-833BF3D230FF}" srcOrd="2" destOrd="0" parTransId="{83613AD6-9711-B646-838F-DD490C6A3F90}" sibTransId="{F64722D5-3141-6943-BF2F-46D09E9207ED}"/>
    <dgm:cxn modelId="{8BAE283F-8A24-5C4E-BDE3-1A377B9CFFAE}" srcId="{FC426383-8891-9142-823F-AC53AE349AEA}" destId="{BF957899-F036-C342-ACA2-3F457DE5A05B}" srcOrd="0" destOrd="0" parTransId="{923753DD-65E0-DC45-B852-B18E6F3BCAE0}" sibTransId="{5D5740E1-D3BD-2548-823E-09C8E78BB074}"/>
    <dgm:cxn modelId="{0AD9F7E1-3E7A-3B43-9375-DC61956899AD}" type="presOf" srcId="{32A7F40F-FE8D-A049-ADED-BF554BAC42E6}" destId="{FED0BC8F-3C9A-B045-B9D4-8E3475815563}" srcOrd="0" destOrd="0" presId="urn:microsoft.com/office/officeart/2005/8/layout/chevron1"/>
    <dgm:cxn modelId="{E791238F-4C34-F74A-9151-D9171E3A343C}" type="presOf" srcId="{BF957899-F036-C342-ACA2-3F457DE5A05B}" destId="{8AF4344E-1584-DB45-897F-6BF1C5AB0DAC}" srcOrd="0" destOrd="0" presId="urn:microsoft.com/office/officeart/2005/8/layout/chevron1"/>
    <dgm:cxn modelId="{DA7AB415-C772-974D-9F2A-57FD5E6E8818}" type="presOf" srcId="{5ED2376E-E667-304B-89AF-833BF3D230FF}" destId="{FABE9234-129C-4942-8BA9-080F91D60F49}" srcOrd="0" destOrd="0" presId="urn:microsoft.com/office/officeart/2005/8/layout/chevron1"/>
    <dgm:cxn modelId="{820D7D21-2F93-1B48-8A04-536BF9BF7DA8}" type="presOf" srcId="{6AC37414-6C3A-244C-8666-12E9E6CA3CA2}" destId="{6EB4242E-E790-D24B-842C-B243DF6E9205}" srcOrd="0" destOrd="0" presId="urn:microsoft.com/office/officeart/2005/8/layout/chevron1"/>
    <dgm:cxn modelId="{0ED94B32-3F3D-DA4D-93DA-736B3C1D7316}" type="presOf" srcId="{DC84F8C1-BB20-254B-AE37-05CB26F68A12}" destId="{3187723E-4677-8845-90F5-A013E0AAE55D}" srcOrd="0" destOrd="0" presId="urn:microsoft.com/office/officeart/2005/8/layout/chevron1"/>
    <dgm:cxn modelId="{CE34ED6B-2CCE-6044-82B9-0669DF2984FE}" type="presOf" srcId="{FC426383-8891-9142-823F-AC53AE349AEA}" destId="{CDD1C77D-B96F-5144-9E12-1AC400217073}" srcOrd="0" destOrd="0" presId="urn:microsoft.com/office/officeart/2005/8/layout/chevron1"/>
    <dgm:cxn modelId="{E0E8C7A2-73F0-A640-9DAB-DCB91EC6D0CE}" srcId="{FC426383-8891-9142-823F-AC53AE349AEA}" destId="{32A7F40F-FE8D-A049-ADED-BF554BAC42E6}" srcOrd="3" destOrd="0" parTransId="{F79A1BE6-3E5B-F749-8696-24875D9101D6}" sibTransId="{52C6118E-6AB6-7742-8DA8-824AD1CEECDA}"/>
    <dgm:cxn modelId="{6EA6F175-97F1-A848-8381-80E8B6ED88FC}" type="presParOf" srcId="{CDD1C77D-B96F-5144-9E12-1AC400217073}" destId="{8AF4344E-1584-DB45-897F-6BF1C5AB0DAC}" srcOrd="0" destOrd="0" presId="urn:microsoft.com/office/officeart/2005/8/layout/chevron1"/>
    <dgm:cxn modelId="{AAA8C253-A798-F147-992A-A31E74FBFB08}" type="presParOf" srcId="{CDD1C77D-B96F-5144-9E12-1AC400217073}" destId="{52EEF3DE-43FD-0045-B56A-BFAE3357F272}" srcOrd="1" destOrd="0" presId="urn:microsoft.com/office/officeart/2005/8/layout/chevron1"/>
    <dgm:cxn modelId="{E4482F11-51C6-D34B-B68C-EDFE3C772EB1}" type="presParOf" srcId="{CDD1C77D-B96F-5144-9E12-1AC400217073}" destId="{6EB4242E-E790-D24B-842C-B243DF6E9205}" srcOrd="2" destOrd="0" presId="urn:microsoft.com/office/officeart/2005/8/layout/chevron1"/>
    <dgm:cxn modelId="{22C2506D-707B-FD43-A99B-0C31DDC77B68}" type="presParOf" srcId="{CDD1C77D-B96F-5144-9E12-1AC400217073}" destId="{184AB295-819D-034D-83FD-0C82A162B7F8}" srcOrd="3" destOrd="0" presId="urn:microsoft.com/office/officeart/2005/8/layout/chevron1"/>
    <dgm:cxn modelId="{D2EF60BF-0E7B-7441-9B6E-EA6F20E85D09}" type="presParOf" srcId="{CDD1C77D-B96F-5144-9E12-1AC400217073}" destId="{FABE9234-129C-4942-8BA9-080F91D60F49}" srcOrd="4" destOrd="0" presId="urn:microsoft.com/office/officeart/2005/8/layout/chevron1"/>
    <dgm:cxn modelId="{3D2DE25C-BCD9-2644-8571-2DF0D2CE0E2B}" type="presParOf" srcId="{CDD1C77D-B96F-5144-9E12-1AC400217073}" destId="{FDF88AC7-6AFF-3244-81AF-388837D8DE56}" srcOrd="5" destOrd="0" presId="urn:microsoft.com/office/officeart/2005/8/layout/chevron1"/>
    <dgm:cxn modelId="{BB611034-214F-3C4F-938C-A7CEF7FBE93D}" type="presParOf" srcId="{CDD1C77D-B96F-5144-9E12-1AC400217073}" destId="{FED0BC8F-3C9A-B045-B9D4-8E3475815563}" srcOrd="6" destOrd="0" presId="urn:microsoft.com/office/officeart/2005/8/layout/chevron1"/>
    <dgm:cxn modelId="{2DF83EB0-36B6-4D4F-AF55-E78F4C2F6450}" type="presParOf" srcId="{CDD1C77D-B96F-5144-9E12-1AC400217073}" destId="{6AB3A488-30DD-774E-8BC5-ED07757E5CCF}" srcOrd="7" destOrd="0" presId="urn:microsoft.com/office/officeart/2005/8/layout/chevron1"/>
    <dgm:cxn modelId="{BE5F686F-A022-2547-824D-A4ABAA7748C3}" type="presParOf" srcId="{CDD1C77D-B96F-5144-9E12-1AC400217073}" destId="{3187723E-4677-8845-90F5-A013E0AAE55D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426383-8891-9142-823F-AC53AE349AEA}" type="doc">
      <dgm:prSet loTypeId="urn:microsoft.com/office/officeart/2005/8/layout/cycle1" loCatId="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F957899-F036-C342-ACA2-3F457DE5A05B}">
      <dgm:prSet phldrT="[Text]" custT="1"/>
      <dgm:spPr/>
      <dgm:t>
        <a:bodyPr/>
        <a:lstStyle/>
        <a:p>
          <a:r>
            <a:rPr lang="en-US" sz="1600" dirty="0" err="1" smtClean="0">
              <a:solidFill>
                <a:srgbClr val="000090"/>
              </a:solidFill>
              <a:latin typeface="Myriad Pro"/>
              <a:cs typeface="Myriad Pro"/>
            </a:rPr>
            <a:t>Đánh</a:t>
          </a:r>
          <a:r>
            <a:rPr lang="en-US" sz="1600" dirty="0" smtClean="0">
              <a:solidFill>
                <a:srgbClr val="000090"/>
              </a:solidFill>
              <a:latin typeface="Myriad Pro"/>
              <a:cs typeface="Myriad Pro"/>
            </a:rPr>
            <a:t> </a:t>
          </a:r>
          <a:r>
            <a:rPr lang="en-US" sz="1600" dirty="0" err="1" smtClean="0">
              <a:solidFill>
                <a:srgbClr val="000090"/>
              </a:solidFill>
              <a:latin typeface="Myriad Pro"/>
              <a:cs typeface="Myriad Pro"/>
            </a:rPr>
            <a:t>giá</a:t>
          </a:r>
          <a:r>
            <a:rPr lang="en-US" sz="1600" dirty="0" smtClean="0">
              <a:solidFill>
                <a:srgbClr val="000090"/>
              </a:solidFill>
              <a:latin typeface="Myriad Pro"/>
              <a:cs typeface="Myriad Pro"/>
            </a:rPr>
            <a:t> </a:t>
          </a:r>
          <a:r>
            <a:rPr lang="en-US" sz="1600" dirty="0" err="1" smtClean="0">
              <a:solidFill>
                <a:srgbClr val="000090"/>
              </a:solidFill>
              <a:latin typeface="Myriad Pro"/>
              <a:cs typeface="Myriad Pro"/>
            </a:rPr>
            <a:t>thông</a:t>
          </a:r>
          <a:r>
            <a:rPr lang="en-US" sz="1600" dirty="0" smtClean="0">
              <a:solidFill>
                <a:srgbClr val="000090"/>
              </a:solidFill>
              <a:latin typeface="Myriad Pro"/>
              <a:cs typeface="Myriad Pro"/>
            </a:rPr>
            <a:t> tin</a:t>
          </a:r>
          <a:endParaRPr lang="en-US" sz="1600" dirty="0">
            <a:solidFill>
              <a:srgbClr val="000090"/>
            </a:solidFill>
            <a:latin typeface="Myriad Pro"/>
            <a:cs typeface="Myriad Pro"/>
          </a:endParaRPr>
        </a:p>
      </dgm:t>
    </dgm:pt>
    <dgm:pt modelId="{923753DD-65E0-DC45-B852-B18E6F3BCAE0}" type="parTrans" cxnId="{8BAE283F-8A24-5C4E-BDE3-1A377B9CFFAE}">
      <dgm:prSet/>
      <dgm:spPr/>
      <dgm:t>
        <a:bodyPr/>
        <a:lstStyle/>
        <a:p>
          <a:endParaRPr lang="en-US" sz="1600">
            <a:solidFill>
              <a:srgbClr val="000090"/>
            </a:solidFill>
            <a:latin typeface="Myriad Pro"/>
            <a:cs typeface="Myriad Pro"/>
          </a:endParaRPr>
        </a:p>
      </dgm:t>
    </dgm:pt>
    <dgm:pt modelId="{5D5740E1-D3BD-2548-823E-09C8E78BB074}" type="sibTrans" cxnId="{8BAE283F-8A24-5C4E-BDE3-1A377B9CFFAE}">
      <dgm:prSet/>
      <dgm:spPr/>
      <dgm:t>
        <a:bodyPr/>
        <a:lstStyle/>
        <a:p>
          <a:endParaRPr lang="en-US" sz="1600">
            <a:solidFill>
              <a:srgbClr val="000090"/>
            </a:solidFill>
            <a:latin typeface="Myriad Pro"/>
            <a:cs typeface="Myriad Pro"/>
          </a:endParaRPr>
        </a:p>
      </dgm:t>
    </dgm:pt>
    <dgm:pt modelId="{6AC37414-6C3A-244C-8666-12E9E6CA3CA2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90"/>
              </a:solidFill>
              <a:latin typeface="Myriad Pro"/>
              <a:cs typeface="Myriad Pro"/>
            </a:rPr>
            <a:t>Thu </a:t>
          </a:r>
          <a:r>
            <a:rPr lang="en-US" sz="1600" dirty="0" err="1" smtClean="0">
              <a:solidFill>
                <a:srgbClr val="000090"/>
              </a:solidFill>
              <a:latin typeface="Myriad Pro"/>
              <a:cs typeface="Myriad Pro"/>
            </a:rPr>
            <a:t>thập</a:t>
          </a:r>
          <a:r>
            <a:rPr lang="en-US" sz="1600" dirty="0" smtClean="0">
              <a:solidFill>
                <a:srgbClr val="000090"/>
              </a:solidFill>
              <a:latin typeface="Myriad Pro"/>
              <a:cs typeface="Myriad Pro"/>
            </a:rPr>
            <a:t> </a:t>
          </a:r>
          <a:r>
            <a:rPr lang="en-US" sz="1600" dirty="0" err="1" smtClean="0">
              <a:solidFill>
                <a:srgbClr val="000090"/>
              </a:solidFill>
              <a:latin typeface="Myriad Pro"/>
              <a:cs typeface="Myriad Pro"/>
            </a:rPr>
            <a:t>chứng</a:t>
          </a:r>
          <a:r>
            <a:rPr lang="en-US" sz="1600" dirty="0" smtClean="0">
              <a:solidFill>
                <a:srgbClr val="000090"/>
              </a:solidFill>
              <a:latin typeface="Myriad Pro"/>
              <a:cs typeface="Myriad Pro"/>
            </a:rPr>
            <a:t> </a:t>
          </a:r>
          <a:r>
            <a:rPr lang="en-US" sz="1600" dirty="0" err="1" smtClean="0">
              <a:solidFill>
                <a:srgbClr val="000090"/>
              </a:solidFill>
              <a:latin typeface="Myriad Pro"/>
              <a:cs typeface="Myriad Pro"/>
            </a:rPr>
            <a:t>cứ</a:t>
          </a:r>
          <a:endParaRPr lang="en-US" sz="1600" dirty="0">
            <a:solidFill>
              <a:srgbClr val="000090"/>
            </a:solidFill>
            <a:latin typeface="Myriad Pro"/>
            <a:cs typeface="Myriad Pro"/>
          </a:endParaRPr>
        </a:p>
      </dgm:t>
    </dgm:pt>
    <dgm:pt modelId="{61B4AD1E-EBE7-DF46-9173-64B863CA435B}" type="parTrans" cxnId="{F4BA87C2-16EE-B943-80E2-CCE9282243BC}">
      <dgm:prSet/>
      <dgm:spPr/>
      <dgm:t>
        <a:bodyPr/>
        <a:lstStyle/>
        <a:p>
          <a:endParaRPr lang="en-US" sz="1600">
            <a:solidFill>
              <a:srgbClr val="000090"/>
            </a:solidFill>
            <a:latin typeface="Myriad Pro"/>
            <a:cs typeface="Myriad Pro"/>
          </a:endParaRPr>
        </a:p>
      </dgm:t>
    </dgm:pt>
    <dgm:pt modelId="{3C2F812D-2175-EA4A-A4CC-B08B5C54BF17}" type="sibTrans" cxnId="{F4BA87C2-16EE-B943-80E2-CCE9282243BC}">
      <dgm:prSet/>
      <dgm:spPr/>
      <dgm:t>
        <a:bodyPr/>
        <a:lstStyle/>
        <a:p>
          <a:endParaRPr lang="en-US" sz="1600">
            <a:solidFill>
              <a:srgbClr val="000090"/>
            </a:solidFill>
            <a:latin typeface="Myriad Pro"/>
            <a:cs typeface="Myriad Pro"/>
          </a:endParaRPr>
        </a:p>
      </dgm:t>
    </dgm:pt>
    <dgm:pt modelId="{5ED2376E-E667-304B-89AF-833BF3D230FF}">
      <dgm:prSet phldrT="[Text]" custT="1"/>
      <dgm:spPr/>
      <dgm:t>
        <a:bodyPr/>
        <a:lstStyle/>
        <a:p>
          <a:r>
            <a:rPr lang="en-US" sz="1600" dirty="0" err="1" smtClean="0">
              <a:solidFill>
                <a:srgbClr val="000090"/>
              </a:solidFill>
              <a:latin typeface="Myriad Pro"/>
              <a:cs typeface="Myriad Pro"/>
            </a:rPr>
            <a:t>Hành</a:t>
          </a:r>
          <a:r>
            <a:rPr lang="en-US" sz="1600" dirty="0" smtClean="0">
              <a:solidFill>
                <a:srgbClr val="000090"/>
              </a:solidFill>
              <a:latin typeface="Myriad Pro"/>
              <a:cs typeface="Myriad Pro"/>
            </a:rPr>
            <a:t> </a:t>
          </a:r>
          <a:r>
            <a:rPr lang="en-US" sz="1600" dirty="0" err="1" smtClean="0">
              <a:solidFill>
                <a:srgbClr val="000090"/>
              </a:solidFill>
              <a:latin typeface="Myriad Pro"/>
              <a:cs typeface="Myriad Pro"/>
            </a:rPr>
            <a:t>động</a:t>
          </a:r>
          <a:endParaRPr lang="en-US" sz="1600" dirty="0">
            <a:solidFill>
              <a:srgbClr val="000090"/>
            </a:solidFill>
            <a:latin typeface="Myriad Pro"/>
            <a:cs typeface="Myriad Pro"/>
          </a:endParaRPr>
        </a:p>
      </dgm:t>
    </dgm:pt>
    <dgm:pt modelId="{83613AD6-9711-B646-838F-DD490C6A3F90}" type="parTrans" cxnId="{8DF0772A-4280-3D4E-82CB-CBCF4B2FCD7D}">
      <dgm:prSet/>
      <dgm:spPr/>
      <dgm:t>
        <a:bodyPr/>
        <a:lstStyle/>
        <a:p>
          <a:endParaRPr lang="en-US" sz="1600">
            <a:solidFill>
              <a:srgbClr val="000090"/>
            </a:solidFill>
            <a:latin typeface="Myriad Pro"/>
            <a:cs typeface="Myriad Pro"/>
          </a:endParaRPr>
        </a:p>
      </dgm:t>
    </dgm:pt>
    <dgm:pt modelId="{F64722D5-3141-6943-BF2F-46D09E9207ED}" type="sibTrans" cxnId="{8DF0772A-4280-3D4E-82CB-CBCF4B2FCD7D}">
      <dgm:prSet/>
      <dgm:spPr/>
      <dgm:t>
        <a:bodyPr/>
        <a:lstStyle/>
        <a:p>
          <a:endParaRPr lang="en-US" sz="1600">
            <a:solidFill>
              <a:srgbClr val="000090"/>
            </a:solidFill>
            <a:latin typeface="Myriad Pro"/>
            <a:cs typeface="Myriad Pro"/>
          </a:endParaRPr>
        </a:p>
      </dgm:t>
    </dgm:pt>
    <dgm:pt modelId="{32A7F40F-FE8D-A049-ADED-BF554BAC42E6}">
      <dgm:prSet phldrT="[Text]" custT="1"/>
      <dgm:spPr/>
      <dgm:t>
        <a:bodyPr/>
        <a:lstStyle/>
        <a:p>
          <a:r>
            <a:rPr lang="en-US" sz="1600" dirty="0" err="1" smtClean="0">
              <a:solidFill>
                <a:srgbClr val="000090"/>
              </a:solidFill>
              <a:latin typeface="Myriad Pro"/>
              <a:cs typeface="Myriad Pro"/>
            </a:rPr>
            <a:t>Khởi</a:t>
          </a:r>
          <a:r>
            <a:rPr lang="en-US" sz="1600" dirty="0" smtClean="0">
              <a:solidFill>
                <a:srgbClr val="000090"/>
              </a:solidFill>
              <a:latin typeface="Myriad Pro"/>
              <a:cs typeface="Myriad Pro"/>
            </a:rPr>
            <a:t> </a:t>
          </a:r>
          <a:r>
            <a:rPr lang="en-US" sz="1600" dirty="0" err="1" smtClean="0">
              <a:solidFill>
                <a:srgbClr val="000090"/>
              </a:solidFill>
              <a:latin typeface="Myriad Pro"/>
              <a:cs typeface="Myriad Pro"/>
            </a:rPr>
            <a:t>tố</a:t>
          </a:r>
          <a:r>
            <a:rPr lang="en-US" sz="1600" dirty="0" smtClean="0">
              <a:solidFill>
                <a:srgbClr val="000090"/>
              </a:solidFill>
              <a:latin typeface="Myriad Pro"/>
              <a:cs typeface="Myriad Pro"/>
            </a:rPr>
            <a:t>/</a:t>
          </a:r>
          <a:r>
            <a:rPr lang="en-US" sz="1600" dirty="0" err="1" smtClean="0">
              <a:solidFill>
                <a:srgbClr val="000090"/>
              </a:solidFill>
              <a:latin typeface="Myriad Pro"/>
              <a:cs typeface="Myriad Pro"/>
            </a:rPr>
            <a:t>Hình</a:t>
          </a:r>
          <a:r>
            <a:rPr lang="en-US" sz="1600" dirty="0" smtClean="0">
              <a:solidFill>
                <a:srgbClr val="000090"/>
              </a:solidFill>
              <a:latin typeface="Myriad Pro"/>
              <a:cs typeface="Myriad Pro"/>
            </a:rPr>
            <a:t> </a:t>
          </a:r>
          <a:r>
            <a:rPr lang="en-US" sz="1600" dirty="0" err="1" smtClean="0">
              <a:solidFill>
                <a:srgbClr val="000090"/>
              </a:solidFill>
              <a:latin typeface="Myriad Pro"/>
              <a:cs typeface="Myriad Pro"/>
            </a:rPr>
            <a:t>phạt</a:t>
          </a:r>
          <a:endParaRPr lang="en-US" sz="1600" dirty="0">
            <a:solidFill>
              <a:srgbClr val="000090"/>
            </a:solidFill>
            <a:latin typeface="Myriad Pro"/>
            <a:cs typeface="Myriad Pro"/>
          </a:endParaRPr>
        </a:p>
      </dgm:t>
    </dgm:pt>
    <dgm:pt modelId="{F79A1BE6-3E5B-F749-8696-24875D9101D6}" type="parTrans" cxnId="{E0E8C7A2-73F0-A640-9DAB-DCB91EC6D0CE}">
      <dgm:prSet/>
      <dgm:spPr/>
      <dgm:t>
        <a:bodyPr/>
        <a:lstStyle/>
        <a:p>
          <a:endParaRPr lang="en-US" sz="1600">
            <a:solidFill>
              <a:srgbClr val="000090"/>
            </a:solidFill>
            <a:latin typeface="Myriad Pro"/>
            <a:cs typeface="Myriad Pro"/>
          </a:endParaRPr>
        </a:p>
      </dgm:t>
    </dgm:pt>
    <dgm:pt modelId="{52C6118E-6AB6-7742-8DA8-824AD1CEECDA}" type="sibTrans" cxnId="{E0E8C7A2-73F0-A640-9DAB-DCB91EC6D0CE}">
      <dgm:prSet/>
      <dgm:spPr/>
      <dgm:t>
        <a:bodyPr/>
        <a:lstStyle/>
        <a:p>
          <a:endParaRPr lang="en-US" sz="1600">
            <a:solidFill>
              <a:srgbClr val="000090"/>
            </a:solidFill>
            <a:latin typeface="Myriad Pro"/>
            <a:cs typeface="Myriad Pro"/>
          </a:endParaRPr>
        </a:p>
      </dgm:t>
    </dgm:pt>
    <dgm:pt modelId="{DC84F8C1-BB20-254B-AE37-05CB26F68A12}">
      <dgm:prSet phldrT="[Text]" custT="1"/>
      <dgm:spPr/>
      <dgm:t>
        <a:bodyPr/>
        <a:lstStyle/>
        <a:p>
          <a:r>
            <a:rPr lang="en-US" sz="1600" dirty="0" err="1" smtClean="0">
              <a:solidFill>
                <a:srgbClr val="000090"/>
              </a:solidFill>
              <a:latin typeface="Myriad Pro"/>
              <a:cs typeface="Myriad Pro"/>
            </a:rPr>
            <a:t>Nhận</a:t>
          </a:r>
          <a:r>
            <a:rPr lang="en-US" sz="1600" dirty="0" smtClean="0">
              <a:solidFill>
                <a:srgbClr val="000090"/>
              </a:solidFill>
              <a:latin typeface="Myriad Pro"/>
              <a:cs typeface="Myriad Pro"/>
            </a:rPr>
            <a:t> </a:t>
          </a:r>
          <a:r>
            <a:rPr lang="en-US" sz="1600" dirty="0" err="1" smtClean="0">
              <a:solidFill>
                <a:srgbClr val="000090"/>
              </a:solidFill>
              <a:latin typeface="Myriad Pro"/>
              <a:cs typeface="Myriad Pro"/>
            </a:rPr>
            <a:t>thức</a:t>
          </a:r>
          <a:r>
            <a:rPr lang="en-US" sz="1600" dirty="0" smtClean="0">
              <a:solidFill>
                <a:srgbClr val="000090"/>
              </a:solidFill>
              <a:latin typeface="Myriad Pro"/>
              <a:cs typeface="Myriad Pro"/>
            </a:rPr>
            <a:t> </a:t>
          </a:r>
          <a:r>
            <a:rPr lang="en-US" sz="1600" dirty="0" err="1" smtClean="0">
              <a:solidFill>
                <a:srgbClr val="000090"/>
              </a:solidFill>
              <a:latin typeface="Myriad Pro"/>
              <a:cs typeface="Myriad Pro"/>
            </a:rPr>
            <a:t>và</a:t>
          </a:r>
          <a:r>
            <a:rPr lang="en-US" sz="1600" dirty="0" smtClean="0">
              <a:solidFill>
                <a:srgbClr val="000090"/>
              </a:solidFill>
              <a:latin typeface="Myriad Pro"/>
              <a:cs typeface="Myriad Pro"/>
            </a:rPr>
            <a:t> </a:t>
          </a:r>
          <a:r>
            <a:rPr lang="en-US" sz="1600" dirty="0" err="1" smtClean="0">
              <a:solidFill>
                <a:srgbClr val="000090"/>
              </a:solidFill>
              <a:latin typeface="Myriad Pro"/>
              <a:cs typeface="Myriad Pro"/>
            </a:rPr>
            <a:t>tính</a:t>
          </a:r>
          <a:r>
            <a:rPr lang="en-US" sz="1600" dirty="0" smtClean="0">
              <a:solidFill>
                <a:srgbClr val="000090"/>
              </a:solidFill>
              <a:latin typeface="Myriad Pro"/>
              <a:cs typeface="Myriad Pro"/>
            </a:rPr>
            <a:t> </a:t>
          </a:r>
          <a:r>
            <a:rPr lang="en-US" sz="1600" dirty="0" err="1" smtClean="0">
              <a:solidFill>
                <a:srgbClr val="000090"/>
              </a:solidFill>
              <a:latin typeface="Myriad Pro"/>
              <a:cs typeface="Myriad Pro"/>
            </a:rPr>
            <a:t>cộng</a:t>
          </a:r>
          <a:r>
            <a:rPr lang="en-US" sz="1600" dirty="0" smtClean="0">
              <a:solidFill>
                <a:srgbClr val="000090"/>
              </a:solidFill>
              <a:latin typeface="Myriad Pro"/>
              <a:cs typeface="Myriad Pro"/>
            </a:rPr>
            <a:t> </a:t>
          </a:r>
          <a:r>
            <a:rPr lang="en-US" sz="1600" dirty="0" err="1" smtClean="0">
              <a:solidFill>
                <a:srgbClr val="000090"/>
              </a:solidFill>
              <a:latin typeface="Myriad Pro"/>
              <a:cs typeface="Myriad Pro"/>
            </a:rPr>
            <a:t>đồng</a:t>
          </a:r>
          <a:endParaRPr lang="en-US" sz="1600" dirty="0">
            <a:solidFill>
              <a:srgbClr val="000090"/>
            </a:solidFill>
            <a:latin typeface="Myriad Pro"/>
            <a:cs typeface="Myriad Pro"/>
          </a:endParaRPr>
        </a:p>
      </dgm:t>
    </dgm:pt>
    <dgm:pt modelId="{6E1AC7CA-62F5-8142-AB6A-BAAB66C7EFC4}" type="parTrans" cxnId="{443E14B2-01E8-AA4D-B8DC-ECB3F3DE2A9C}">
      <dgm:prSet/>
      <dgm:spPr/>
      <dgm:t>
        <a:bodyPr/>
        <a:lstStyle/>
        <a:p>
          <a:endParaRPr lang="en-US" sz="1600">
            <a:solidFill>
              <a:srgbClr val="000090"/>
            </a:solidFill>
            <a:latin typeface="Myriad Pro"/>
            <a:cs typeface="Myriad Pro"/>
          </a:endParaRPr>
        </a:p>
      </dgm:t>
    </dgm:pt>
    <dgm:pt modelId="{3EA4BB30-9775-1B4B-AD21-9D3D883C596D}" type="sibTrans" cxnId="{443E14B2-01E8-AA4D-B8DC-ECB3F3DE2A9C}">
      <dgm:prSet/>
      <dgm:spPr/>
      <dgm:t>
        <a:bodyPr/>
        <a:lstStyle/>
        <a:p>
          <a:endParaRPr lang="en-US" sz="1600">
            <a:solidFill>
              <a:srgbClr val="000090"/>
            </a:solidFill>
            <a:latin typeface="Myriad Pro"/>
            <a:cs typeface="Myriad Pro"/>
          </a:endParaRPr>
        </a:p>
      </dgm:t>
    </dgm:pt>
    <dgm:pt modelId="{6257D0FC-BB1F-6545-B822-F1C4A339E2C7}" type="pres">
      <dgm:prSet presAssocID="{FC426383-8891-9142-823F-AC53AE349AE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407A77-1415-7940-B8CD-260EE71ECBB4}" type="pres">
      <dgm:prSet presAssocID="{BF957899-F036-C342-ACA2-3F457DE5A05B}" presName="dummy" presStyleCnt="0"/>
      <dgm:spPr/>
    </dgm:pt>
    <dgm:pt modelId="{5FD041EC-F2A2-2D4B-91BD-686B89E91E91}" type="pres">
      <dgm:prSet presAssocID="{BF957899-F036-C342-ACA2-3F457DE5A05B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DFAFC-CC32-FA4D-94B0-A5A50970B975}" type="pres">
      <dgm:prSet presAssocID="{5D5740E1-D3BD-2548-823E-09C8E78BB074}" presName="sibTrans" presStyleLbl="node1" presStyleIdx="0" presStyleCnt="5"/>
      <dgm:spPr/>
      <dgm:t>
        <a:bodyPr/>
        <a:lstStyle/>
        <a:p>
          <a:endParaRPr lang="en-US"/>
        </a:p>
      </dgm:t>
    </dgm:pt>
    <dgm:pt modelId="{9B7B18FD-AF0D-0C4E-ACC4-36136328E15E}" type="pres">
      <dgm:prSet presAssocID="{6AC37414-6C3A-244C-8666-12E9E6CA3CA2}" presName="dummy" presStyleCnt="0"/>
      <dgm:spPr/>
    </dgm:pt>
    <dgm:pt modelId="{CCC76905-4CEA-FA47-BBDE-BA099F8BA2DF}" type="pres">
      <dgm:prSet presAssocID="{6AC37414-6C3A-244C-8666-12E9E6CA3CA2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A992D-59FD-9A45-B309-E01D982C14C8}" type="pres">
      <dgm:prSet presAssocID="{3C2F812D-2175-EA4A-A4CC-B08B5C54BF17}" presName="sibTrans" presStyleLbl="node1" presStyleIdx="1" presStyleCnt="5"/>
      <dgm:spPr/>
      <dgm:t>
        <a:bodyPr/>
        <a:lstStyle/>
        <a:p>
          <a:endParaRPr lang="en-US"/>
        </a:p>
      </dgm:t>
    </dgm:pt>
    <dgm:pt modelId="{D779DCFD-9747-8C4A-A6CA-BC25B3EF48D9}" type="pres">
      <dgm:prSet presAssocID="{5ED2376E-E667-304B-89AF-833BF3D230FF}" presName="dummy" presStyleCnt="0"/>
      <dgm:spPr/>
    </dgm:pt>
    <dgm:pt modelId="{794A3A55-BF35-BA4D-BFC6-F3C232861AEA}" type="pres">
      <dgm:prSet presAssocID="{5ED2376E-E667-304B-89AF-833BF3D230FF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7385C-8D40-6441-8917-52C8813BD72A}" type="pres">
      <dgm:prSet presAssocID="{F64722D5-3141-6943-BF2F-46D09E9207ED}" presName="sibTrans" presStyleLbl="node1" presStyleIdx="2" presStyleCnt="5"/>
      <dgm:spPr/>
      <dgm:t>
        <a:bodyPr/>
        <a:lstStyle/>
        <a:p>
          <a:endParaRPr lang="en-US"/>
        </a:p>
      </dgm:t>
    </dgm:pt>
    <dgm:pt modelId="{51190267-CF35-1B46-B363-D4052E0EBEA8}" type="pres">
      <dgm:prSet presAssocID="{32A7F40F-FE8D-A049-ADED-BF554BAC42E6}" presName="dummy" presStyleCnt="0"/>
      <dgm:spPr/>
    </dgm:pt>
    <dgm:pt modelId="{A52F2B02-0221-8C4A-A398-537203CAE72A}" type="pres">
      <dgm:prSet presAssocID="{32A7F40F-FE8D-A049-ADED-BF554BAC42E6}" presName="node" presStyleLbl="revTx" presStyleIdx="3" presStyleCnt="5" custScaleX="111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FE4457-422F-E147-AE24-BEF41D5DC6BF}" type="pres">
      <dgm:prSet presAssocID="{52C6118E-6AB6-7742-8DA8-824AD1CEECDA}" presName="sibTrans" presStyleLbl="node1" presStyleIdx="3" presStyleCnt="5"/>
      <dgm:spPr/>
      <dgm:t>
        <a:bodyPr/>
        <a:lstStyle/>
        <a:p>
          <a:endParaRPr lang="en-US"/>
        </a:p>
      </dgm:t>
    </dgm:pt>
    <dgm:pt modelId="{51E42365-32C7-714C-9867-6BE457CB762B}" type="pres">
      <dgm:prSet presAssocID="{DC84F8C1-BB20-254B-AE37-05CB26F68A12}" presName="dummy" presStyleCnt="0"/>
      <dgm:spPr/>
    </dgm:pt>
    <dgm:pt modelId="{2878E287-CAA0-5C46-A4ED-8F781EC6C332}" type="pres">
      <dgm:prSet presAssocID="{DC84F8C1-BB20-254B-AE37-05CB26F68A12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4CCB0-8ABB-EC4F-BC29-099DDD5DBC00}" type="pres">
      <dgm:prSet presAssocID="{3EA4BB30-9775-1B4B-AD21-9D3D883C596D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F4BA87C2-16EE-B943-80E2-CCE9282243BC}" srcId="{FC426383-8891-9142-823F-AC53AE349AEA}" destId="{6AC37414-6C3A-244C-8666-12E9E6CA3CA2}" srcOrd="1" destOrd="0" parTransId="{61B4AD1E-EBE7-DF46-9173-64B863CA435B}" sibTransId="{3C2F812D-2175-EA4A-A4CC-B08B5C54BF17}"/>
    <dgm:cxn modelId="{84A58E81-EA7A-7E4C-850C-501E2BBCA963}" type="presOf" srcId="{5ED2376E-E667-304B-89AF-833BF3D230FF}" destId="{794A3A55-BF35-BA4D-BFC6-F3C232861AEA}" srcOrd="0" destOrd="0" presId="urn:microsoft.com/office/officeart/2005/8/layout/cycle1"/>
    <dgm:cxn modelId="{71A0525D-8CFA-6A42-AD33-496DB7F19B4B}" type="presOf" srcId="{3EA4BB30-9775-1B4B-AD21-9D3D883C596D}" destId="{DAC4CCB0-8ABB-EC4F-BC29-099DDD5DBC00}" srcOrd="0" destOrd="0" presId="urn:microsoft.com/office/officeart/2005/8/layout/cycle1"/>
    <dgm:cxn modelId="{450EC325-8C75-4849-8554-EAAEBAEB091B}" type="presOf" srcId="{52C6118E-6AB6-7742-8DA8-824AD1CEECDA}" destId="{42FE4457-422F-E147-AE24-BEF41D5DC6BF}" srcOrd="0" destOrd="0" presId="urn:microsoft.com/office/officeart/2005/8/layout/cycle1"/>
    <dgm:cxn modelId="{443E14B2-01E8-AA4D-B8DC-ECB3F3DE2A9C}" srcId="{FC426383-8891-9142-823F-AC53AE349AEA}" destId="{DC84F8C1-BB20-254B-AE37-05CB26F68A12}" srcOrd="4" destOrd="0" parTransId="{6E1AC7CA-62F5-8142-AB6A-BAAB66C7EFC4}" sibTransId="{3EA4BB30-9775-1B4B-AD21-9D3D883C596D}"/>
    <dgm:cxn modelId="{B9F6E3ED-7A2A-4546-AC78-389262EF69FA}" type="presOf" srcId="{DC84F8C1-BB20-254B-AE37-05CB26F68A12}" destId="{2878E287-CAA0-5C46-A4ED-8F781EC6C332}" srcOrd="0" destOrd="0" presId="urn:microsoft.com/office/officeart/2005/8/layout/cycle1"/>
    <dgm:cxn modelId="{E0E8C7A2-73F0-A640-9DAB-DCB91EC6D0CE}" srcId="{FC426383-8891-9142-823F-AC53AE349AEA}" destId="{32A7F40F-FE8D-A049-ADED-BF554BAC42E6}" srcOrd="3" destOrd="0" parTransId="{F79A1BE6-3E5B-F749-8696-24875D9101D6}" sibTransId="{52C6118E-6AB6-7742-8DA8-824AD1CEECDA}"/>
    <dgm:cxn modelId="{8DF0772A-4280-3D4E-82CB-CBCF4B2FCD7D}" srcId="{FC426383-8891-9142-823F-AC53AE349AEA}" destId="{5ED2376E-E667-304B-89AF-833BF3D230FF}" srcOrd="2" destOrd="0" parTransId="{83613AD6-9711-B646-838F-DD490C6A3F90}" sibTransId="{F64722D5-3141-6943-BF2F-46D09E9207ED}"/>
    <dgm:cxn modelId="{844D557D-5C11-064D-9DA7-4A644FF11692}" type="presOf" srcId="{3C2F812D-2175-EA4A-A4CC-B08B5C54BF17}" destId="{C99A992D-59FD-9A45-B309-E01D982C14C8}" srcOrd="0" destOrd="0" presId="urn:microsoft.com/office/officeart/2005/8/layout/cycle1"/>
    <dgm:cxn modelId="{41FD98E2-B285-404B-A924-2E908849411C}" type="presOf" srcId="{6AC37414-6C3A-244C-8666-12E9E6CA3CA2}" destId="{CCC76905-4CEA-FA47-BBDE-BA099F8BA2DF}" srcOrd="0" destOrd="0" presId="urn:microsoft.com/office/officeart/2005/8/layout/cycle1"/>
    <dgm:cxn modelId="{C918B968-6744-0C4F-9EA6-F2FCC2EB663B}" type="presOf" srcId="{BF957899-F036-C342-ACA2-3F457DE5A05B}" destId="{5FD041EC-F2A2-2D4B-91BD-686B89E91E91}" srcOrd="0" destOrd="0" presId="urn:microsoft.com/office/officeart/2005/8/layout/cycle1"/>
    <dgm:cxn modelId="{2772915B-4257-3249-A292-8585779F2798}" type="presOf" srcId="{5D5740E1-D3BD-2548-823E-09C8E78BB074}" destId="{73FDFAFC-CC32-FA4D-94B0-A5A50970B975}" srcOrd="0" destOrd="0" presId="urn:microsoft.com/office/officeart/2005/8/layout/cycle1"/>
    <dgm:cxn modelId="{8CB0DE78-6857-1C47-9987-2AD9E4669CE4}" type="presOf" srcId="{FC426383-8891-9142-823F-AC53AE349AEA}" destId="{6257D0FC-BB1F-6545-B822-F1C4A339E2C7}" srcOrd="0" destOrd="0" presId="urn:microsoft.com/office/officeart/2005/8/layout/cycle1"/>
    <dgm:cxn modelId="{06282554-5CFF-B84B-A6D2-43658FCCE088}" type="presOf" srcId="{32A7F40F-FE8D-A049-ADED-BF554BAC42E6}" destId="{A52F2B02-0221-8C4A-A398-537203CAE72A}" srcOrd="0" destOrd="0" presId="urn:microsoft.com/office/officeart/2005/8/layout/cycle1"/>
    <dgm:cxn modelId="{8BAE283F-8A24-5C4E-BDE3-1A377B9CFFAE}" srcId="{FC426383-8891-9142-823F-AC53AE349AEA}" destId="{BF957899-F036-C342-ACA2-3F457DE5A05B}" srcOrd="0" destOrd="0" parTransId="{923753DD-65E0-DC45-B852-B18E6F3BCAE0}" sibTransId="{5D5740E1-D3BD-2548-823E-09C8E78BB074}"/>
    <dgm:cxn modelId="{4E4A3DBE-D817-0D4A-97A8-EB5FCA8FA06D}" type="presOf" srcId="{F64722D5-3141-6943-BF2F-46D09E9207ED}" destId="{8E27385C-8D40-6441-8917-52C8813BD72A}" srcOrd="0" destOrd="0" presId="urn:microsoft.com/office/officeart/2005/8/layout/cycle1"/>
    <dgm:cxn modelId="{B2CB3ADA-B717-B849-B169-3D8C7113A10B}" type="presParOf" srcId="{6257D0FC-BB1F-6545-B822-F1C4A339E2C7}" destId="{D9407A77-1415-7940-B8CD-260EE71ECBB4}" srcOrd="0" destOrd="0" presId="urn:microsoft.com/office/officeart/2005/8/layout/cycle1"/>
    <dgm:cxn modelId="{F5AE7CFC-CE8C-A74A-B15A-A5F771EB7373}" type="presParOf" srcId="{6257D0FC-BB1F-6545-B822-F1C4A339E2C7}" destId="{5FD041EC-F2A2-2D4B-91BD-686B89E91E91}" srcOrd="1" destOrd="0" presId="urn:microsoft.com/office/officeart/2005/8/layout/cycle1"/>
    <dgm:cxn modelId="{F9F4269E-36DC-734A-9370-A539450C3ADF}" type="presParOf" srcId="{6257D0FC-BB1F-6545-B822-F1C4A339E2C7}" destId="{73FDFAFC-CC32-FA4D-94B0-A5A50970B975}" srcOrd="2" destOrd="0" presId="urn:microsoft.com/office/officeart/2005/8/layout/cycle1"/>
    <dgm:cxn modelId="{E2FA2A18-B9A3-434D-B345-064CFFCFD9BE}" type="presParOf" srcId="{6257D0FC-BB1F-6545-B822-F1C4A339E2C7}" destId="{9B7B18FD-AF0D-0C4E-ACC4-36136328E15E}" srcOrd="3" destOrd="0" presId="urn:microsoft.com/office/officeart/2005/8/layout/cycle1"/>
    <dgm:cxn modelId="{81F32445-1995-204D-BDC9-AB5E02FBD633}" type="presParOf" srcId="{6257D0FC-BB1F-6545-B822-F1C4A339E2C7}" destId="{CCC76905-4CEA-FA47-BBDE-BA099F8BA2DF}" srcOrd="4" destOrd="0" presId="urn:microsoft.com/office/officeart/2005/8/layout/cycle1"/>
    <dgm:cxn modelId="{37AA81C2-7806-8E45-9272-F3F3676A0386}" type="presParOf" srcId="{6257D0FC-BB1F-6545-B822-F1C4A339E2C7}" destId="{C99A992D-59FD-9A45-B309-E01D982C14C8}" srcOrd="5" destOrd="0" presId="urn:microsoft.com/office/officeart/2005/8/layout/cycle1"/>
    <dgm:cxn modelId="{467BDB5C-BC2F-0244-AA22-8DCB206B8CD5}" type="presParOf" srcId="{6257D0FC-BB1F-6545-B822-F1C4A339E2C7}" destId="{D779DCFD-9747-8C4A-A6CA-BC25B3EF48D9}" srcOrd="6" destOrd="0" presId="urn:microsoft.com/office/officeart/2005/8/layout/cycle1"/>
    <dgm:cxn modelId="{55D0A628-7703-B34F-8709-4CF480371C90}" type="presParOf" srcId="{6257D0FC-BB1F-6545-B822-F1C4A339E2C7}" destId="{794A3A55-BF35-BA4D-BFC6-F3C232861AEA}" srcOrd="7" destOrd="0" presId="urn:microsoft.com/office/officeart/2005/8/layout/cycle1"/>
    <dgm:cxn modelId="{E643528D-8193-9D44-AA9B-DDEF4736E338}" type="presParOf" srcId="{6257D0FC-BB1F-6545-B822-F1C4A339E2C7}" destId="{8E27385C-8D40-6441-8917-52C8813BD72A}" srcOrd="8" destOrd="0" presId="urn:microsoft.com/office/officeart/2005/8/layout/cycle1"/>
    <dgm:cxn modelId="{FB46D551-67E1-D643-858B-4DDBC17BDC0C}" type="presParOf" srcId="{6257D0FC-BB1F-6545-B822-F1C4A339E2C7}" destId="{51190267-CF35-1B46-B363-D4052E0EBEA8}" srcOrd="9" destOrd="0" presId="urn:microsoft.com/office/officeart/2005/8/layout/cycle1"/>
    <dgm:cxn modelId="{B04287A8-C7FC-C74C-9C11-B4CE64695E95}" type="presParOf" srcId="{6257D0FC-BB1F-6545-B822-F1C4A339E2C7}" destId="{A52F2B02-0221-8C4A-A398-537203CAE72A}" srcOrd="10" destOrd="0" presId="urn:microsoft.com/office/officeart/2005/8/layout/cycle1"/>
    <dgm:cxn modelId="{B0774A2E-F33A-2F47-907B-2FC97B57AD43}" type="presParOf" srcId="{6257D0FC-BB1F-6545-B822-F1C4A339E2C7}" destId="{42FE4457-422F-E147-AE24-BEF41D5DC6BF}" srcOrd="11" destOrd="0" presId="urn:microsoft.com/office/officeart/2005/8/layout/cycle1"/>
    <dgm:cxn modelId="{2885FABF-4153-5442-9152-5B97DF6ABE65}" type="presParOf" srcId="{6257D0FC-BB1F-6545-B822-F1C4A339E2C7}" destId="{51E42365-32C7-714C-9867-6BE457CB762B}" srcOrd="12" destOrd="0" presId="urn:microsoft.com/office/officeart/2005/8/layout/cycle1"/>
    <dgm:cxn modelId="{460C034A-52FD-2E4E-9D29-008BB2A5AAB2}" type="presParOf" srcId="{6257D0FC-BB1F-6545-B822-F1C4A339E2C7}" destId="{2878E287-CAA0-5C46-A4ED-8F781EC6C332}" srcOrd="13" destOrd="0" presId="urn:microsoft.com/office/officeart/2005/8/layout/cycle1"/>
    <dgm:cxn modelId="{7096E35C-9935-4948-AF81-78F2E46DFCE4}" type="presParOf" srcId="{6257D0FC-BB1F-6545-B822-F1C4A339E2C7}" destId="{DAC4CCB0-8ABB-EC4F-BC29-099DDD5DBC00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4344E-1584-DB45-897F-6BF1C5AB0DAC}">
      <dsp:nvSpPr>
        <dsp:cNvPr id="0" name=""/>
        <dsp:cNvSpPr/>
      </dsp:nvSpPr>
      <dsp:spPr>
        <a:xfrm>
          <a:off x="2524" y="1903593"/>
          <a:ext cx="2103235" cy="764812"/>
        </a:xfrm>
        <a:prstGeom prst="chevron">
          <a:avLst/>
        </a:prstGeom>
        <a:solidFill>
          <a:srgbClr val="28CC3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50" kern="1200" dirty="0" err="1" smtClean="0">
              <a:solidFill>
                <a:schemeClr val="tx1"/>
              </a:solidFill>
              <a:latin typeface="Myriad Pro"/>
              <a:cs typeface="Myriad Pro"/>
            </a:rPr>
            <a:t>Đối</a:t>
          </a:r>
          <a:r>
            <a:rPr lang="en-US" sz="1550" kern="120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kern="1200" dirty="0" err="1" smtClean="0">
              <a:solidFill>
                <a:schemeClr val="tx1"/>
              </a:solidFill>
              <a:latin typeface="Myriad Pro"/>
              <a:cs typeface="Myriad Pro"/>
            </a:rPr>
            <a:t>tượng</a:t>
          </a:r>
          <a:r>
            <a:rPr lang="en-US" sz="1550" kern="120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kern="1200" dirty="0" err="1" smtClean="0">
              <a:solidFill>
                <a:schemeClr val="tx1"/>
              </a:solidFill>
              <a:latin typeface="Myriad Pro"/>
              <a:cs typeface="Myriad Pro"/>
            </a:rPr>
            <a:t>bán</a:t>
          </a:r>
          <a:r>
            <a:rPr lang="en-US" sz="1550" kern="120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kern="1200" dirty="0" err="1" smtClean="0">
              <a:solidFill>
                <a:schemeClr val="tx1"/>
              </a:solidFill>
              <a:latin typeface="Myriad Pro"/>
              <a:cs typeface="Myriad Pro"/>
            </a:rPr>
            <a:t>lẻ</a:t>
          </a:r>
          <a:endParaRPr lang="en-US" sz="1550" kern="1200" dirty="0">
            <a:solidFill>
              <a:schemeClr val="tx1"/>
            </a:solidFill>
            <a:latin typeface="Myriad Pro"/>
            <a:cs typeface="Myriad Pro"/>
          </a:endParaRPr>
        </a:p>
      </dsp:txBody>
      <dsp:txXfrm>
        <a:off x="384930" y="1903593"/>
        <a:ext cx="1338423" cy="764812"/>
      </dsp:txXfrm>
    </dsp:sp>
    <dsp:sp modelId="{6EB4242E-E790-D24B-842C-B243DF6E9205}">
      <dsp:nvSpPr>
        <dsp:cNvPr id="0" name=""/>
        <dsp:cNvSpPr/>
      </dsp:nvSpPr>
      <dsp:spPr>
        <a:xfrm>
          <a:off x="1914556" y="1903593"/>
          <a:ext cx="1912032" cy="764812"/>
        </a:xfrm>
        <a:prstGeom prst="chevron">
          <a:avLst/>
        </a:prstGeom>
        <a:solidFill>
          <a:srgbClr val="5C8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50" kern="1200" dirty="0" err="1" smtClean="0">
              <a:solidFill>
                <a:schemeClr val="tx1"/>
              </a:solidFill>
              <a:latin typeface="Myriad Pro"/>
              <a:cs typeface="Myriad Pro"/>
            </a:rPr>
            <a:t>Đối</a:t>
          </a:r>
          <a:r>
            <a:rPr lang="en-US" sz="1550" kern="120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kern="1200" dirty="0" err="1" smtClean="0">
              <a:solidFill>
                <a:schemeClr val="tx1"/>
              </a:solidFill>
              <a:latin typeface="Myriad Pro"/>
              <a:cs typeface="Myriad Pro"/>
            </a:rPr>
            <a:t>tượng</a:t>
          </a:r>
          <a:r>
            <a:rPr lang="en-US" sz="1550" kern="120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kern="1200" dirty="0" err="1" smtClean="0">
              <a:solidFill>
                <a:schemeClr val="tx1"/>
              </a:solidFill>
              <a:latin typeface="Myriad Pro"/>
              <a:cs typeface="Myriad Pro"/>
            </a:rPr>
            <a:t>phân</a:t>
          </a:r>
          <a:r>
            <a:rPr lang="en-US" sz="1550" kern="120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kern="1200" dirty="0" err="1" smtClean="0">
              <a:solidFill>
                <a:schemeClr val="tx1"/>
              </a:solidFill>
              <a:latin typeface="Myriad Pro"/>
              <a:cs typeface="Myriad Pro"/>
            </a:rPr>
            <a:t>phối</a:t>
          </a:r>
          <a:r>
            <a:rPr lang="en-US" sz="1550" kern="1200" dirty="0" smtClean="0">
              <a:solidFill>
                <a:schemeClr val="tx1"/>
              </a:solidFill>
              <a:latin typeface="Myriad Pro"/>
              <a:cs typeface="Myriad Pro"/>
            </a:rPr>
            <a:t> ở </a:t>
          </a:r>
          <a:r>
            <a:rPr lang="en-US" sz="1550" kern="1200" dirty="0" err="1" smtClean="0">
              <a:solidFill>
                <a:schemeClr val="tx1"/>
              </a:solidFill>
              <a:latin typeface="Myriad Pro"/>
              <a:cs typeface="Myriad Pro"/>
            </a:rPr>
            <a:t>địa</a:t>
          </a:r>
          <a:r>
            <a:rPr lang="en-US" sz="1550" kern="120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kern="1200" dirty="0" err="1" smtClean="0">
              <a:solidFill>
                <a:schemeClr val="tx1"/>
              </a:solidFill>
              <a:latin typeface="Myriad Pro"/>
              <a:cs typeface="Myriad Pro"/>
            </a:rPr>
            <a:t>phương</a:t>
          </a:r>
          <a:endParaRPr lang="en-US" sz="1550" kern="1200" dirty="0">
            <a:solidFill>
              <a:schemeClr val="tx1"/>
            </a:solidFill>
            <a:latin typeface="Myriad Pro"/>
            <a:cs typeface="Myriad Pro"/>
          </a:endParaRPr>
        </a:p>
      </dsp:txBody>
      <dsp:txXfrm>
        <a:off x="2296962" y="1903593"/>
        <a:ext cx="1147220" cy="764812"/>
      </dsp:txXfrm>
    </dsp:sp>
    <dsp:sp modelId="{FABE9234-129C-4942-8BA9-080F91D60F49}">
      <dsp:nvSpPr>
        <dsp:cNvPr id="0" name=""/>
        <dsp:cNvSpPr/>
      </dsp:nvSpPr>
      <dsp:spPr>
        <a:xfrm>
          <a:off x="3635385" y="1903593"/>
          <a:ext cx="1912032" cy="764812"/>
        </a:xfrm>
        <a:prstGeom prst="chevron">
          <a:avLst/>
        </a:prstGeom>
        <a:solidFill>
          <a:srgbClr val="FF726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50" kern="1200" dirty="0" err="1" smtClean="0">
              <a:solidFill>
                <a:schemeClr val="tx1"/>
              </a:solidFill>
              <a:latin typeface="Myriad Pro"/>
              <a:cs typeface="Myriad Pro"/>
            </a:rPr>
            <a:t>Đối</a:t>
          </a:r>
          <a:r>
            <a:rPr lang="en-US" sz="1550" kern="120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kern="1200" dirty="0" err="1" smtClean="0">
              <a:solidFill>
                <a:schemeClr val="tx1"/>
              </a:solidFill>
              <a:latin typeface="Myriad Pro"/>
              <a:cs typeface="Myriad Pro"/>
            </a:rPr>
            <a:t>tượng</a:t>
          </a:r>
          <a:r>
            <a:rPr lang="en-US" sz="1550" kern="120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kern="1200" dirty="0" err="1" smtClean="0">
              <a:solidFill>
                <a:schemeClr val="tx1"/>
              </a:solidFill>
              <a:latin typeface="Myriad Pro"/>
              <a:cs typeface="Myriad Pro"/>
            </a:rPr>
            <a:t>buôn</a:t>
          </a:r>
          <a:r>
            <a:rPr lang="en-US" sz="1550" kern="120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kern="1200" dirty="0" err="1" smtClean="0">
              <a:solidFill>
                <a:schemeClr val="tx1"/>
              </a:solidFill>
              <a:latin typeface="Myriad Pro"/>
              <a:cs typeface="Myriad Pro"/>
            </a:rPr>
            <a:t>lậu</a:t>
          </a:r>
          <a:r>
            <a:rPr lang="en-US" sz="1550" kern="120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kern="1200" dirty="0" err="1" smtClean="0">
              <a:solidFill>
                <a:schemeClr val="tx1"/>
              </a:solidFill>
              <a:latin typeface="Myriad Pro"/>
              <a:cs typeface="Myriad Pro"/>
            </a:rPr>
            <a:t>cấp</a:t>
          </a:r>
          <a:r>
            <a:rPr lang="en-US" sz="1550" kern="120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kern="1200" dirty="0" err="1" smtClean="0">
              <a:solidFill>
                <a:schemeClr val="tx1"/>
              </a:solidFill>
              <a:latin typeface="Myriad Pro"/>
              <a:cs typeface="Myriad Pro"/>
            </a:rPr>
            <a:t>quốc</a:t>
          </a:r>
          <a:r>
            <a:rPr lang="en-US" sz="1550" kern="120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kern="1200" dirty="0" err="1" smtClean="0">
              <a:solidFill>
                <a:schemeClr val="tx1"/>
              </a:solidFill>
              <a:latin typeface="Myriad Pro"/>
              <a:cs typeface="Myriad Pro"/>
            </a:rPr>
            <a:t>gia</a:t>
          </a:r>
          <a:endParaRPr lang="en-US" sz="1550" kern="1200" dirty="0">
            <a:solidFill>
              <a:schemeClr val="tx1"/>
            </a:solidFill>
            <a:latin typeface="Myriad Pro"/>
            <a:cs typeface="Myriad Pro"/>
          </a:endParaRPr>
        </a:p>
      </dsp:txBody>
      <dsp:txXfrm>
        <a:off x="4017791" y="1903593"/>
        <a:ext cx="1147220" cy="764812"/>
      </dsp:txXfrm>
    </dsp:sp>
    <dsp:sp modelId="{FED0BC8F-3C9A-B045-B9D4-8E3475815563}">
      <dsp:nvSpPr>
        <dsp:cNvPr id="0" name=""/>
        <dsp:cNvSpPr/>
      </dsp:nvSpPr>
      <dsp:spPr>
        <a:xfrm>
          <a:off x="5356214" y="1903593"/>
          <a:ext cx="1912032" cy="764812"/>
        </a:xfrm>
        <a:prstGeom prst="chevron">
          <a:avLst/>
        </a:prstGeom>
        <a:solidFill>
          <a:srgbClr val="CD566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50" kern="1200" dirty="0" err="1" smtClean="0">
              <a:solidFill>
                <a:schemeClr val="tx1"/>
              </a:solidFill>
              <a:latin typeface="Myriad Pro"/>
              <a:cs typeface="Myriad Pro"/>
            </a:rPr>
            <a:t>Đối</a:t>
          </a:r>
          <a:r>
            <a:rPr lang="en-US" sz="1550" kern="120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kern="1200" dirty="0" err="1" smtClean="0">
              <a:solidFill>
                <a:schemeClr val="tx1"/>
              </a:solidFill>
              <a:latin typeface="Myriad Pro"/>
              <a:cs typeface="Myriad Pro"/>
            </a:rPr>
            <a:t>tượng</a:t>
          </a:r>
          <a:r>
            <a:rPr lang="en-US" sz="1550" kern="120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kern="1200" dirty="0" err="1" smtClean="0">
              <a:solidFill>
                <a:schemeClr val="tx1"/>
              </a:solidFill>
              <a:latin typeface="Myriad Pro"/>
              <a:cs typeface="Myriad Pro"/>
            </a:rPr>
            <a:t>nhập</a:t>
          </a:r>
          <a:r>
            <a:rPr lang="en-US" sz="1550" kern="120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kern="1200" dirty="0" err="1" smtClean="0">
              <a:solidFill>
                <a:schemeClr val="tx1"/>
              </a:solidFill>
              <a:latin typeface="Myriad Pro"/>
              <a:cs typeface="Myriad Pro"/>
            </a:rPr>
            <a:t>khẩu</a:t>
          </a:r>
          <a:endParaRPr lang="en-US" sz="1550" kern="1200" dirty="0">
            <a:solidFill>
              <a:schemeClr val="tx1"/>
            </a:solidFill>
            <a:latin typeface="Myriad Pro"/>
            <a:cs typeface="Myriad Pro"/>
          </a:endParaRPr>
        </a:p>
      </dsp:txBody>
      <dsp:txXfrm>
        <a:off x="5738620" y="1903593"/>
        <a:ext cx="1147220" cy="764812"/>
      </dsp:txXfrm>
    </dsp:sp>
    <dsp:sp modelId="{3187723E-4677-8845-90F5-A013E0AAE55D}">
      <dsp:nvSpPr>
        <dsp:cNvPr id="0" name=""/>
        <dsp:cNvSpPr/>
      </dsp:nvSpPr>
      <dsp:spPr>
        <a:xfrm>
          <a:off x="7077043" y="1903593"/>
          <a:ext cx="1912032" cy="764812"/>
        </a:xfrm>
        <a:prstGeom prst="chevron">
          <a:avLst/>
        </a:prstGeom>
        <a:solidFill>
          <a:srgbClr val="CD18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50" kern="1200" dirty="0" err="1" smtClean="0">
              <a:solidFill>
                <a:schemeClr val="tx1"/>
              </a:solidFill>
              <a:latin typeface="Myriad Pro"/>
              <a:cs typeface="Myriad Pro"/>
            </a:rPr>
            <a:t>Đầu</a:t>
          </a:r>
          <a:r>
            <a:rPr lang="en-US" sz="1550" kern="120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kern="1200" dirty="0" err="1" smtClean="0">
              <a:solidFill>
                <a:schemeClr val="tx1"/>
              </a:solidFill>
              <a:latin typeface="Myriad Pro"/>
              <a:cs typeface="Myriad Pro"/>
            </a:rPr>
            <a:t>lậu</a:t>
          </a:r>
          <a:r>
            <a:rPr lang="en-US" sz="1550" kern="120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kern="1200" dirty="0" err="1" smtClean="0">
              <a:solidFill>
                <a:schemeClr val="tx1"/>
              </a:solidFill>
              <a:latin typeface="Myriad Pro"/>
              <a:cs typeface="Myriad Pro"/>
            </a:rPr>
            <a:t>xuyên</a:t>
          </a:r>
          <a:r>
            <a:rPr lang="en-US" sz="1550" kern="120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kern="1200" dirty="0" err="1" smtClean="0">
              <a:solidFill>
                <a:schemeClr val="tx1"/>
              </a:solidFill>
              <a:latin typeface="Myriad Pro"/>
              <a:cs typeface="Myriad Pro"/>
            </a:rPr>
            <a:t>quốc</a:t>
          </a:r>
          <a:r>
            <a:rPr lang="en-US" sz="1550" kern="1200" dirty="0" smtClean="0">
              <a:solidFill>
                <a:schemeClr val="tx1"/>
              </a:solidFill>
              <a:latin typeface="Myriad Pro"/>
              <a:cs typeface="Myriad Pro"/>
            </a:rPr>
            <a:t> </a:t>
          </a:r>
          <a:r>
            <a:rPr lang="en-US" sz="1550" kern="1200" dirty="0" err="1" smtClean="0">
              <a:solidFill>
                <a:schemeClr val="tx1"/>
              </a:solidFill>
              <a:latin typeface="Myriad Pro"/>
              <a:cs typeface="Myriad Pro"/>
            </a:rPr>
            <a:t>gia</a:t>
          </a:r>
          <a:endParaRPr lang="en-US" sz="1550" kern="1200" dirty="0">
            <a:solidFill>
              <a:schemeClr val="tx1"/>
            </a:solidFill>
            <a:latin typeface="Myriad Pro"/>
            <a:cs typeface="Myriad Pro"/>
          </a:endParaRPr>
        </a:p>
      </dsp:txBody>
      <dsp:txXfrm>
        <a:off x="7459449" y="1903593"/>
        <a:ext cx="1147220" cy="764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041EC-F2A2-2D4B-91BD-686B89E91E91}">
      <dsp:nvSpPr>
        <dsp:cNvPr id="0" name=""/>
        <dsp:cNvSpPr/>
      </dsp:nvSpPr>
      <dsp:spPr>
        <a:xfrm>
          <a:off x="4067952" y="32528"/>
          <a:ext cx="1112490" cy="111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000090"/>
              </a:solidFill>
              <a:latin typeface="Myriad Pro"/>
              <a:cs typeface="Myriad Pro"/>
            </a:rPr>
            <a:t>Đánh</a:t>
          </a:r>
          <a:r>
            <a:rPr lang="en-US" sz="1600" kern="1200" dirty="0" smtClean="0">
              <a:solidFill>
                <a:srgbClr val="000090"/>
              </a:solidFill>
              <a:latin typeface="Myriad Pro"/>
              <a:cs typeface="Myriad Pro"/>
            </a:rPr>
            <a:t> </a:t>
          </a:r>
          <a:r>
            <a:rPr lang="en-US" sz="1600" kern="1200" dirty="0" err="1" smtClean="0">
              <a:solidFill>
                <a:srgbClr val="000090"/>
              </a:solidFill>
              <a:latin typeface="Myriad Pro"/>
              <a:cs typeface="Myriad Pro"/>
            </a:rPr>
            <a:t>giá</a:t>
          </a:r>
          <a:r>
            <a:rPr lang="en-US" sz="1600" kern="1200" dirty="0" smtClean="0">
              <a:solidFill>
                <a:srgbClr val="000090"/>
              </a:solidFill>
              <a:latin typeface="Myriad Pro"/>
              <a:cs typeface="Myriad Pro"/>
            </a:rPr>
            <a:t> </a:t>
          </a:r>
          <a:r>
            <a:rPr lang="en-US" sz="1600" kern="1200" dirty="0" err="1" smtClean="0">
              <a:solidFill>
                <a:srgbClr val="000090"/>
              </a:solidFill>
              <a:latin typeface="Myriad Pro"/>
              <a:cs typeface="Myriad Pro"/>
            </a:rPr>
            <a:t>thông</a:t>
          </a:r>
          <a:r>
            <a:rPr lang="en-US" sz="1600" kern="1200" dirty="0" smtClean="0">
              <a:solidFill>
                <a:srgbClr val="000090"/>
              </a:solidFill>
              <a:latin typeface="Myriad Pro"/>
              <a:cs typeface="Myriad Pro"/>
            </a:rPr>
            <a:t> tin</a:t>
          </a:r>
          <a:endParaRPr lang="en-US" sz="1600" kern="1200" dirty="0">
            <a:solidFill>
              <a:srgbClr val="000090"/>
            </a:solidFill>
            <a:latin typeface="Myriad Pro"/>
            <a:cs typeface="Myriad Pro"/>
          </a:endParaRPr>
        </a:p>
      </dsp:txBody>
      <dsp:txXfrm>
        <a:off x="4067952" y="32528"/>
        <a:ext cx="1112490" cy="1112490"/>
      </dsp:txXfrm>
    </dsp:sp>
    <dsp:sp modelId="{73FDFAFC-CC32-FA4D-94B0-A5A50970B975}">
      <dsp:nvSpPr>
        <dsp:cNvPr id="0" name=""/>
        <dsp:cNvSpPr/>
      </dsp:nvSpPr>
      <dsp:spPr>
        <a:xfrm>
          <a:off x="1449556" y="173"/>
          <a:ext cx="4172830" cy="4172830"/>
        </a:xfrm>
        <a:prstGeom prst="circularArrow">
          <a:avLst>
            <a:gd name="adj1" fmla="val 5199"/>
            <a:gd name="adj2" fmla="val 335811"/>
            <a:gd name="adj3" fmla="val 21293656"/>
            <a:gd name="adj4" fmla="val 19765876"/>
            <a:gd name="adj5" fmla="val 606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C76905-4CEA-FA47-BBDE-BA099F8BA2DF}">
      <dsp:nvSpPr>
        <dsp:cNvPr id="0" name=""/>
        <dsp:cNvSpPr/>
      </dsp:nvSpPr>
      <dsp:spPr>
        <a:xfrm>
          <a:off x="4740513" y="2102458"/>
          <a:ext cx="1112490" cy="111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90"/>
              </a:solidFill>
              <a:latin typeface="Myriad Pro"/>
              <a:cs typeface="Myriad Pro"/>
            </a:rPr>
            <a:t>Thu </a:t>
          </a:r>
          <a:r>
            <a:rPr lang="en-US" sz="1600" kern="1200" dirty="0" err="1" smtClean="0">
              <a:solidFill>
                <a:srgbClr val="000090"/>
              </a:solidFill>
              <a:latin typeface="Myriad Pro"/>
              <a:cs typeface="Myriad Pro"/>
            </a:rPr>
            <a:t>thập</a:t>
          </a:r>
          <a:r>
            <a:rPr lang="en-US" sz="1600" kern="1200" dirty="0" smtClean="0">
              <a:solidFill>
                <a:srgbClr val="000090"/>
              </a:solidFill>
              <a:latin typeface="Myriad Pro"/>
              <a:cs typeface="Myriad Pro"/>
            </a:rPr>
            <a:t> </a:t>
          </a:r>
          <a:r>
            <a:rPr lang="en-US" sz="1600" kern="1200" dirty="0" err="1" smtClean="0">
              <a:solidFill>
                <a:srgbClr val="000090"/>
              </a:solidFill>
              <a:latin typeface="Myriad Pro"/>
              <a:cs typeface="Myriad Pro"/>
            </a:rPr>
            <a:t>chứng</a:t>
          </a:r>
          <a:r>
            <a:rPr lang="en-US" sz="1600" kern="1200" dirty="0" smtClean="0">
              <a:solidFill>
                <a:srgbClr val="000090"/>
              </a:solidFill>
              <a:latin typeface="Myriad Pro"/>
              <a:cs typeface="Myriad Pro"/>
            </a:rPr>
            <a:t> </a:t>
          </a:r>
          <a:r>
            <a:rPr lang="en-US" sz="1600" kern="1200" dirty="0" err="1" smtClean="0">
              <a:solidFill>
                <a:srgbClr val="000090"/>
              </a:solidFill>
              <a:latin typeface="Myriad Pro"/>
              <a:cs typeface="Myriad Pro"/>
            </a:rPr>
            <a:t>cứ</a:t>
          </a:r>
          <a:endParaRPr lang="en-US" sz="1600" kern="1200" dirty="0">
            <a:solidFill>
              <a:srgbClr val="000090"/>
            </a:solidFill>
            <a:latin typeface="Myriad Pro"/>
            <a:cs typeface="Myriad Pro"/>
          </a:endParaRPr>
        </a:p>
      </dsp:txBody>
      <dsp:txXfrm>
        <a:off x="4740513" y="2102458"/>
        <a:ext cx="1112490" cy="1112490"/>
      </dsp:txXfrm>
    </dsp:sp>
    <dsp:sp modelId="{C99A992D-59FD-9A45-B309-E01D982C14C8}">
      <dsp:nvSpPr>
        <dsp:cNvPr id="0" name=""/>
        <dsp:cNvSpPr/>
      </dsp:nvSpPr>
      <dsp:spPr>
        <a:xfrm>
          <a:off x="1449556" y="173"/>
          <a:ext cx="4172830" cy="4172830"/>
        </a:xfrm>
        <a:prstGeom prst="circularArrow">
          <a:avLst>
            <a:gd name="adj1" fmla="val 5199"/>
            <a:gd name="adj2" fmla="val 335811"/>
            <a:gd name="adj3" fmla="val 4015127"/>
            <a:gd name="adj4" fmla="val 2253038"/>
            <a:gd name="adj5" fmla="val 606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4A3A55-BF35-BA4D-BFC6-F3C232861AEA}">
      <dsp:nvSpPr>
        <dsp:cNvPr id="0" name=""/>
        <dsp:cNvSpPr/>
      </dsp:nvSpPr>
      <dsp:spPr>
        <a:xfrm>
          <a:off x="2979726" y="3381745"/>
          <a:ext cx="1112490" cy="111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000090"/>
              </a:solidFill>
              <a:latin typeface="Myriad Pro"/>
              <a:cs typeface="Myriad Pro"/>
            </a:rPr>
            <a:t>Hành</a:t>
          </a:r>
          <a:r>
            <a:rPr lang="en-US" sz="1600" kern="1200" dirty="0" smtClean="0">
              <a:solidFill>
                <a:srgbClr val="000090"/>
              </a:solidFill>
              <a:latin typeface="Myriad Pro"/>
              <a:cs typeface="Myriad Pro"/>
            </a:rPr>
            <a:t> </a:t>
          </a:r>
          <a:r>
            <a:rPr lang="en-US" sz="1600" kern="1200" dirty="0" err="1" smtClean="0">
              <a:solidFill>
                <a:srgbClr val="000090"/>
              </a:solidFill>
              <a:latin typeface="Myriad Pro"/>
              <a:cs typeface="Myriad Pro"/>
            </a:rPr>
            <a:t>động</a:t>
          </a:r>
          <a:endParaRPr lang="en-US" sz="1600" kern="1200" dirty="0">
            <a:solidFill>
              <a:srgbClr val="000090"/>
            </a:solidFill>
            <a:latin typeface="Myriad Pro"/>
            <a:cs typeface="Myriad Pro"/>
          </a:endParaRPr>
        </a:p>
      </dsp:txBody>
      <dsp:txXfrm>
        <a:off x="2979726" y="3381745"/>
        <a:ext cx="1112490" cy="1112490"/>
      </dsp:txXfrm>
    </dsp:sp>
    <dsp:sp modelId="{8E27385C-8D40-6441-8917-52C8813BD72A}">
      <dsp:nvSpPr>
        <dsp:cNvPr id="0" name=""/>
        <dsp:cNvSpPr/>
      </dsp:nvSpPr>
      <dsp:spPr>
        <a:xfrm>
          <a:off x="1449556" y="173"/>
          <a:ext cx="4172830" cy="4172830"/>
        </a:xfrm>
        <a:prstGeom prst="circularArrow">
          <a:avLst>
            <a:gd name="adj1" fmla="val 5199"/>
            <a:gd name="adj2" fmla="val 335811"/>
            <a:gd name="adj3" fmla="val 8211150"/>
            <a:gd name="adj4" fmla="val 6449061"/>
            <a:gd name="adj5" fmla="val 606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52F2B02-0221-8C4A-A398-537203CAE72A}">
      <dsp:nvSpPr>
        <dsp:cNvPr id="0" name=""/>
        <dsp:cNvSpPr/>
      </dsp:nvSpPr>
      <dsp:spPr>
        <a:xfrm>
          <a:off x="1157395" y="2102458"/>
          <a:ext cx="1235576" cy="111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000090"/>
              </a:solidFill>
              <a:latin typeface="Myriad Pro"/>
              <a:cs typeface="Myriad Pro"/>
            </a:rPr>
            <a:t>Khởi</a:t>
          </a:r>
          <a:r>
            <a:rPr lang="en-US" sz="1600" kern="1200" dirty="0" smtClean="0">
              <a:solidFill>
                <a:srgbClr val="000090"/>
              </a:solidFill>
              <a:latin typeface="Myriad Pro"/>
              <a:cs typeface="Myriad Pro"/>
            </a:rPr>
            <a:t> </a:t>
          </a:r>
          <a:r>
            <a:rPr lang="en-US" sz="1600" kern="1200" dirty="0" err="1" smtClean="0">
              <a:solidFill>
                <a:srgbClr val="000090"/>
              </a:solidFill>
              <a:latin typeface="Myriad Pro"/>
              <a:cs typeface="Myriad Pro"/>
            </a:rPr>
            <a:t>tố</a:t>
          </a:r>
          <a:r>
            <a:rPr lang="en-US" sz="1600" kern="1200" dirty="0" smtClean="0">
              <a:solidFill>
                <a:srgbClr val="000090"/>
              </a:solidFill>
              <a:latin typeface="Myriad Pro"/>
              <a:cs typeface="Myriad Pro"/>
            </a:rPr>
            <a:t>/</a:t>
          </a:r>
          <a:r>
            <a:rPr lang="en-US" sz="1600" kern="1200" dirty="0" err="1" smtClean="0">
              <a:solidFill>
                <a:srgbClr val="000090"/>
              </a:solidFill>
              <a:latin typeface="Myriad Pro"/>
              <a:cs typeface="Myriad Pro"/>
            </a:rPr>
            <a:t>Hình</a:t>
          </a:r>
          <a:r>
            <a:rPr lang="en-US" sz="1600" kern="1200" dirty="0" smtClean="0">
              <a:solidFill>
                <a:srgbClr val="000090"/>
              </a:solidFill>
              <a:latin typeface="Myriad Pro"/>
              <a:cs typeface="Myriad Pro"/>
            </a:rPr>
            <a:t> </a:t>
          </a:r>
          <a:r>
            <a:rPr lang="en-US" sz="1600" kern="1200" dirty="0" err="1" smtClean="0">
              <a:solidFill>
                <a:srgbClr val="000090"/>
              </a:solidFill>
              <a:latin typeface="Myriad Pro"/>
              <a:cs typeface="Myriad Pro"/>
            </a:rPr>
            <a:t>phạt</a:t>
          </a:r>
          <a:endParaRPr lang="en-US" sz="1600" kern="1200" dirty="0">
            <a:solidFill>
              <a:srgbClr val="000090"/>
            </a:solidFill>
            <a:latin typeface="Myriad Pro"/>
            <a:cs typeface="Myriad Pro"/>
          </a:endParaRPr>
        </a:p>
      </dsp:txBody>
      <dsp:txXfrm>
        <a:off x="1157395" y="2102458"/>
        <a:ext cx="1235576" cy="1112490"/>
      </dsp:txXfrm>
    </dsp:sp>
    <dsp:sp modelId="{42FE4457-422F-E147-AE24-BEF41D5DC6BF}">
      <dsp:nvSpPr>
        <dsp:cNvPr id="0" name=""/>
        <dsp:cNvSpPr/>
      </dsp:nvSpPr>
      <dsp:spPr>
        <a:xfrm>
          <a:off x="1449556" y="173"/>
          <a:ext cx="4172830" cy="4172830"/>
        </a:xfrm>
        <a:prstGeom prst="circularArrow">
          <a:avLst>
            <a:gd name="adj1" fmla="val 5199"/>
            <a:gd name="adj2" fmla="val 335811"/>
            <a:gd name="adj3" fmla="val 12298312"/>
            <a:gd name="adj4" fmla="val 10770533"/>
            <a:gd name="adj5" fmla="val 606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78E287-CAA0-5C46-A4ED-8F781EC6C332}">
      <dsp:nvSpPr>
        <dsp:cNvPr id="0" name=""/>
        <dsp:cNvSpPr/>
      </dsp:nvSpPr>
      <dsp:spPr>
        <a:xfrm>
          <a:off x="1891499" y="32528"/>
          <a:ext cx="1112490" cy="111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000090"/>
              </a:solidFill>
              <a:latin typeface="Myriad Pro"/>
              <a:cs typeface="Myriad Pro"/>
            </a:rPr>
            <a:t>Nhận</a:t>
          </a:r>
          <a:r>
            <a:rPr lang="en-US" sz="1600" kern="1200" dirty="0" smtClean="0">
              <a:solidFill>
                <a:srgbClr val="000090"/>
              </a:solidFill>
              <a:latin typeface="Myriad Pro"/>
              <a:cs typeface="Myriad Pro"/>
            </a:rPr>
            <a:t> </a:t>
          </a:r>
          <a:r>
            <a:rPr lang="en-US" sz="1600" kern="1200" dirty="0" err="1" smtClean="0">
              <a:solidFill>
                <a:srgbClr val="000090"/>
              </a:solidFill>
              <a:latin typeface="Myriad Pro"/>
              <a:cs typeface="Myriad Pro"/>
            </a:rPr>
            <a:t>thức</a:t>
          </a:r>
          <a:r>
            <a:rPr lang="en-US" sz="1600" kern="1200" dirty="0" smtClean="0">
              <a:solidFill>
                <a:srgbClr val="000090"/>
              </a:solidFill>
              <a:latin typeface="Myriad Pro"/>
              <a:cs typeface="Myriad Pro"/>
            </a:rPr>
            <a:t> </a:t>
          </a:r>
          <a:r>
            <a:rPr lang="en-US" sz="1600" kern="1200" dirty="0" err="1" smtClean="0">
              <a:solidFill>
                <a:srgbClr val="000090"/>
              </a:solidFill>
              <a:latin typeface="Myriad Pro"/>
              <a:cs typeface="Myriad Pro"/>
            </a:rPr>
            <a:t>và</a:t>
          </a:r>
          <a:r>
            <a:rPr lang="en-US" sz="1600" kern="1200" dirty="0" smtClean="0">
              <a:solidFill>
                <a:srgbClr val="000090"/>
              </a:solidFill>
              <a:latin typeface="Myriad Pro"/>
              <a:cs typeface="Myriad Pro"/>
            </a:rPr>
            <a:t> </a:t>
          </a:r>
          <a:r>
            <a:rPr lang="en-US" sz="1600" kern="1200" dirty="0" err="1" smtClean="0">
              <a:solidFill>
                <a:srgbClr val="000090"/>
              </a:solidFill>
              <a:latin typeface="Myriad Pro"/>
              <a:cs typeface="Myriad Pro"/>
            </a:rPr>
            <a:t>tính</a:t>
          </a:r>
          <a:r>
            <a:rPr lang="en-US" sz="1600" kern="1200" dirty="0" smtClean="0">
              <a:solidFill>
                <a:srgbClr val="000090"/>
              </a:solidFill>
              <a:latin typeface="Myriad Pro"/>
              <a:cs typeface="Myriad Pro"/>
            </a:rPr>
            <a:t> </a:t>
          </a:r>
          <a:r>
            <a:rPr lang="en-US" sz="1600" kern="1200" dirty="0" err="1" smtClean="0">
              <a:solidFill>
                <a:srgbClr val="000090"/>
              </a:solidFill>
              <a:latin typeface="Myriad Pro"/>
              <a:cs typeface="Myriad Pro"/>
            </a:rPr>
            <a:t>cộng</a:t>
          </a:r>
          <a:r>
            <a:rPr lang="en-US" sz="1600" kern="1200" dirty="0" smtClean="0">
              <a:solidFill>
                <a:srgbClr val="000090"/>
              </a:solidFill>
              <a:latin typeface="Myriad Pro"/>
              <a:cs typeface="Myriad Pro"/>
            </a:rPr>
            <a:t> </a:t>
          </a:r>
          <a:r>
            <a:rPr lang="en-US" sz="1600" kern="1200" dirty="0" err="1" smtClean="0">
              <a:solidFill>
                <a:srgbClr val="000090"/>
              </a:solidFill>
              <a:latin typeface="Myriad Pro"/>
              <a:cs typeface="Myriad Pro"/>
            </a:rPr>
            <a:t>đồng</a:t>
          </a:r>
          <a:endParaRPr lang="en-US" sz="1600" kern="1200" dirty="0">
            <a:solidFill>
              <a:srgbClr val="000090"/>
            </a:solidFill>
            <a:latin typeface="Myriad Pro"/>
            <a:cs typeface="Myriad Pro"/>
          </a:endParaRPr>
        </a:p>
      </dsp:txBody>
      <dsp:txXfrm>
        <a:off x="1891499" y="32528"/>
        <a:ext cx="1112490" cy="1112490"/>
      </dsp:txXfrm>
    </dsp:sp>
    <dsp:sp modelId="{DAC4CCB0-8ABB-EC4F-BC29-099DDD5DBC00}">
      <dsp:nvSpPr>
        <dsp:cNvPr id="0" name=""/>
        <dsp:cNvSpPr/>
      </dsp:nvSpPr>
      <dsp:spPr>
        <a:xfrm>
          <a:off x="1449556" y="173"/>
          <a:ext cx="4172830" cy="4172830"/>
        </a:xfrm>
        <a:prstGeom prst="circularArrow">
          <a:avLst>
            <a:gd name="adj1" fmla="val 5199"/>
            <a:gd name="adj2" fmla="val 335811"/>
            <a:gd name="adj3" fmla="val 16866114"/>
            <a:gd name="adj4" fmla="val 15198074"/>
            <a:gd name="adj5" fmla="val 606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0607A1-0186-494C-A3A9-07772C489F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34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BACCAB-D60E-5D4C-9575-030BC7C72B1D}" type="datetimeFigureOut">
              <a:rPr lang="en-US"/>
              <a:pPr/>
              <a:t>4/7/2015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3C551B-FB78-B248-85BC-CAC8E1FB7F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57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9CBC81-57BD-9048-9403-292B879F41C6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C551B-FB78-B248-85BC-CAC8E1FB7F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30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9CBC81-57BD-9048-9403-292B879F41C6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8626475" y="517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6324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2648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533400" y="2209800"/>
            <a:ext cx="6553200" cy="76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533400" y="2743200"/>
            <a:ext cx="65532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20"/>
          </p:nvPr>
        </p:nvSpPr>
        <p:spPr>
          <a:xfrm>
            <a:off x="533400" y="381000"/>
            <a:ext cx="990600" cy="457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="0" i="0">
                <a:solidFill>
                  <a:schemeClr val="bg1">
                    <a:lumMod val="75000"/>
                  </a:schemeClr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43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32610" y="0"/>
            <a:ext cx="45262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5322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174233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440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228600" y="1524000"/>
            <a:ext cx="7239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H="1">
            <a:off x="609600" y="1447800"/>
            <a:ext cx="6249988" cy="0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7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533400" y="9144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2133600"/>
            <a:ext cx="6553200" cy="4191000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200" b="0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5930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408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3566160"/>
            <a:ext cx="5303520" cy="329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394960" y="3566160"/>
            <a:ext cx="3749040" cy="329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2123332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800" b="0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752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4389120"/>
            <a:ext cx="4572000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63440" y="4389120"/>
            <a:ext cx="4480560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2123332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800" b="0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7792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374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90600" y="533400"/>
            <a:ext cx="7013448" cy="5779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443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2971800"/>
            <a:ext cx="91440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212333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9261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3200400"/>
            <a:ext cx="470916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800600" y="3200400"/>
            <a:ext cx="43434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174233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84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19" r:id="rId4"/>
    <p:sldLayoutId id="2147483720" r:id="rId5"/>
    <p:sldLayoutId id="2147483721" r:id="rId6"/>
    <p:sldLayoutId id="2147483722" r:id="rId7"/>
    <p:sldLayoutId id="2147483728" r:id="rId8"/>
    <p:sldLayoutId id="2147483729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Placeholder 4"/>
          <p:cNvSpPr>
            <a:spLocks noGrp="1"/>
          </p:cNvSpPr>
          <p:nvPr>
            <p:ph type="body" sz="quarter" idx="17"/>
          </p:nvPr>
        </p:nvSpPr>
        <p:spPr bwMode="auto">
          <a:xfrm>
            <a:off x="685800" y="11430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Chiến</a:t>
            </a:r>
            <a:r>
              <a:rPr lang="en-US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dịch</a:t>
            </a:r>
            <a:r>
              <a:rPr lang="en-US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thực</a:t>
            </a:r>
            <a:r>
              <a:rPr lang="en-US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thi</a:t>
            </a:r>
            <a:r>
              <a:rPr lang="en-US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pháp</a:t>
            </a:r>
            <a:r>
              <a:rPr lang="en-US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luật</a:t>
            </a:r>
            <a:endParaRPr lang="en-US" dirty="0" smtClean="0">
              <a:solidFill>
                <a:schemeClr val="bg1"/>
              </a:solidFill>
              <a:latin typeface="Myriad Pro" charset="0"/>
              <a:ea typeface="ＭＳ Ｐゴシック" charset="0"/>
              <a:cs typeface="ＭＳ Ｐゴシック" charset="0"/>
            </a:endParaRPr>
          </a:p>
          <a:p>
            <a:pPr algn="ctr"/>
            <a:endParaRPr lang="en-US" b="0" dirty="0" smtClean="0">
              <a:solidFill>
                <a:schemeClr val="tx1"/>
              </a:solidFill>
              <a:latin typeface="Myriad Pro" charset="0"/>
              <a:ea typeface="ＭＳ Ｐゴシック" charset="0"/>
              <a:cs typeface="ＭＳ Ｐゴシック" charset="0"/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Hoạch</a:t>
            </a:r>
            <a:r>
              <a:rPr lang="en-US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định</a:t>
            </a:r>
            <a:r>
              <a:rPr lang="en-US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Chiến</a:t>
            </a:r>
            <a:r>
              <a:rPr lang="en-US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lược</a:t>
            </a:r>
            <a:r>
              <a:rPr lang="en-US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thực</a:t>
            </a:r>
            <a:r>
              <a:rPr lang="en-US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thi</a:t>
            </a:r>
            <a:r>
              <a:rPr lang="en-US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pháp</a:t>
            </a:r>
            <a:r>
              <a:rPr lang="en-US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luật</a:t>
            </a:r>
            <a:r>
              <a:rPr lang="en-US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hiệu</a:t>
            </a:r>
            <a:r>
              <a:rPr lang="en-US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quả</a:t>
            </a:r>
            <a:endParaRPr lang="en-US" dirty="0">
              <a:solidFill>
                <a:schemeClr val="bg1"/>
              </a:solidFill>
              <a:latin typeface="Myriad Pro" charset="0"/>
              <a:ea typeface="ＭＳ Ｐゴシック" charset="0"/>
              <a:cs typeface="ＭＳ Ｐゴシック" charset="0"/>
            </a:endParaRPr>
          </a:p>
          <a:p>
            <a:pPr algn="ctr"/>
            <a:endParaRPr lang="en-US" dirty="0">
              <a:solidFill>
                <a:srgbClr val="000000"/>
              </a:solidFill>
              <a:latin typeface="Myriad Pr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533400" y="381000"/>
            <a:ext cx="6019800" cy="457200"/>
          </a:xfrm>
        </p:spPr>
        <p:txBody>
          <a:bodyPr/>
          <a:lstStyle/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33400" y="1752600"/>
            <a:ext cx="6553200" cy="4191000"/>
          </a:xfrm>
        </p:spPr>
        <p:txBody>
          <a:bodyPr/>
          <a:lstStyle/>
          <a:p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hoạch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mang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lược</a:t>
            </a:r>
            <a:endParaRPr lang="en-US" dirty="0"/>
          </a:p>
          <a:p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–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thanh</a:t>
            </a:r>
            <a:r>
              <a:rPr lang="en-US" dirty="0" smtClean="0"/>
              <a:t>,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, </a:t>
            </a:r>
            <a:r>
              <a:rPr lang="en-US" dirty="0" err="1" smtClean="0"/>
              <a:t>báo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, </a:t>
            </a:r>
            <a:r>
              <a:rPr lang="en-US" dirty="0" err="1" smtClean="0"/>
              <a:t>báo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–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sợ</a:t>
            </a:r>
            <a:r>
              <a:rPr lang="en-US" dirty="0" smtClean="0"/>
              <a:t> </a:t>
            </a:r>
            <a:r>
              <a:rPr lang="en-US" dirty="0" err="1" smtClean="0"/>
              <a:t>hãi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vi </a:t>
            </a:r>
            <a:r>
              <a:rPr lang="en-US" dirty="0" err="1" smtClean="0"/>
              <a:t>phạm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chốt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hoạch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lược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thi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ngành</a:t>
            </a:r>
            <a:endParaRPr lang="en-US" dirty="0" smtClean="0"/>
          </a:p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hoạch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(</a:t>
            </a:r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: 3 </a:t>
            </a:r>
            <a:r>
              <a:rPr lang="en-US" dirty="0" err="1" smtClean="0"/>
              <a:t>đợt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 2015)</a:t>
            </a:r>
            <a:endParaRPr lang="en-US" sz="1050" dirty="0" smtClean="0"/>
          </a:p>
          <a:p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thi</a:t>
            </a:r>
            <a:endParaRPr lang="en-US" dirty="0" smtClean="0"/>
          </a:p>
          <a:p>
            <a:pPr>
              <a:lnSpc>
                <a:spcPct val="5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33400" y="1752600"/>
            <a:ext cx="6553200" cy="4191000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/>
              <a:t>Các</a:t>
            </a:r>
            <a:r>
              <a:rPr lang="en-GB" dirty="0" smtClean="0"/>
              <a:t> </a:t>
            </a:r>
            <a:r>
              <a:rPr lang="en-GB" dirty="0" err="1" smtClean="0"/>
              <a:t>đối</a:t>
            </a:r>
            <a:r>
              <a:rPr lang="en-GB" dirty="0" smtClean="0"/>
              <a:t> </a:t>
            </a:r>
            <a:r>
              <a:rPr lang="en-GB" dirty="0" err="1" smtClean="0"/>
              <a:t>tượng</a:t>
            </a:r>
            <a:r>
              <a:rPr lang="en-GB" dirty="0" smtClean="0"/>
              <a:t> vi </a:t>
            </a:r>
            <a:r>
              <a:rPr lang="en-GB" dirty="0" err="1" smtClean="0"/>
              <a:t>phạm</a:t>
            </a:r>
            <a:r>
              <a:rPr lang="en-GB" dirty="0" smtClean="0"/>
              <a:t> </a:t>
            </a:r>
            <a:r>
              <a:rPr lang="en-GB" dirty="0" err="1" smtClean="0"/>
              <a:t>phải</a:t>
            </a:r>
            <a:r>
              <a:rPr lang="en-GB" dirty="0" smtClean="0"/>
              <a:t> </a:t>
            </a:r>
            <a:r>
              <a:rPr lang="en-GB" dirty="0" err="1" smtClean="0"/>
              <a:t>nhận</a:t>
            </a:r>
            <a:r>
              <a:rPr lang="en-GB" dirty="0" smtClean="0"/>
              <a:t> </a:t>
            </a:r>
            <a:r>
              <a:rPr lang="en-GB" dirty="0" err="1" smtClean="0"/>
              <a:t>thức</a:t>
            </a:r>
            <a:r>
              <a:rPr lang="en-GB" dirty="0" smtClean="0"/>
              <a:t> </a:t>
            </a:r>
            <a:r>
              <a:rPr lang="en-GB" dirty="0" err="1" smtClean="0"/>
              <a:t>được</a:t>
            </a:r>
            <a:r>
              <a:rPr lang="en-GB" dirty="0" smtClean="0"/>
              <a:t> </a:t>
            </a:r>
            <a:r>
              <a:rPr lang="en-GB" dirty="0" err="1" smtClean="0"/>
              <a:t>rằng</a:t>
            </a:r>
            <a:r>
              <a:rPr lang="en-GB" dirty="0" smtClean="0"/>
              <a:t> </a:t>
            </a:r>
            <a:r>
              <a:rPr lang="en-GB" dirty="0" err="1" smtClean="0"/>
              <a:t>họ</a:t>
            </a:r>
            <a:r>
              <a:rPr lang="en-GB" dirty="0" smtClean="0"/>
              <a:t> </a:t>
            </a:r>
            <a:r>
              <a:rPr lang="en-GB" dirty="0" err="1" smtClean="0"/>
              <a:t>có</a:t>
            </a:r>
            <a:r>
              <a:rPr lang="en-GB" dirty="0" smtClean="0"/>
              <a:t> </a:t>
            </a:r>
            <a:r>
              <a:rPr lang="en-GB" dirty="0" err="1" smtClean="0"/>
              <a:t>thể</a:t>
            </a:r>
            <a:r>
              <a:rPr lang="en-GB" dirty="0" smtClean="0"/>
              <a:t> </a:t>
            </a:r>
            <a:r>
              <a:rPr lang="en-GB" dirty="0" err="1" smtClean="0"/>
              <a:t>bị</a:t>
            </a:r>
            <a:r>
              <a:rPr lang="en-GB" dirty="0" smtClean="0"/>
              <a:t> </a:t>
            </a:r>
            <a:r>
              <a:rPr lang="en-GB" dirty="0" err="1" smtClean="0"/>
              <a:t>bắt</a:t>
            </a:r>
            <a:r>
              <a:rPr lang="en-GB" dirty="0" smtClean="0"/>
              <a:t>, </a:t>
            </a:r>
            <a:r>
              <a:rPr lang="en-GB" dirty="0" err="1" smtClean="0"/>
              <a:t>có</a:t>
            </a:r>
            <a:r>
              <a:rPr lang="en-GB" dirty="0" smtClean="0"/>
              <a:t> </a:t>
            </a:r>
            <a:r>
              <a:rPr lang="en-GB" dirty="0" err="1" smtClean="0"/>
              <a:t>thể</a:t>
            </a:r>
            <a:r>
              <a:rPr lang="en-GB" dirty="0" smtClean="0"/>
              <a:t> </a:t>
            </a:r>
            <a:r>
              <a:rPr lang="en-GB" dirty="0" err="1" smtClean="0"/>
              <a:t>bị</a:t>
            </a:r>
            <a:r>
              <a:rPr lang="en-GB" dirty="0" smtClean="0"/>
              <a:t> </a:t>
            </a:r>
            <a:r>
              <a:rPr lang="en-GB" dirty="0" err="1" smtClean="0"/>
              <a:t>xử</a:t>
            </a:r>
            <a:r>
              <a:rPr lang="en-GB" dirty="0" smtClean="0"/>
              <a:t> </a:t>
            </a:r>
            <a:r>
              <a:rPr lang="en-GB" dirty="0" err="1" smtClean="0"/>
              <a:t>phạt</a:t>
            </a:r>
            <a:r>
              <a:rPr lang="en-GB" dirty="0" smtClean="0"/>
              <a:t> </a:t>
            </a:r>
            <a:r>
              <a:rPr lang="en-GB" dirty="0" err="1" smtClean="0"/>
              <a:t>và</a:t>
            </a:r>
            <a:r>
              <a:rPr lang="en-GB" dirty="0" smtClean="0"/>
              <a:t> </a:t>
            </a:r>
            <a:r>
              <a:rPr lang="en-GB" dirty="0" err="1" smtClean="0"/>
              <a:t>bởi</a:t>
            </a:r>
            <a:r>
              <a:rPr lang="en-GB" dirty="0" smtClean="0"/>
              <a:t> </a:t>
            </a:r>
            <a:r>
              <a:rPr lang="en-GB" dirty="0" err="1" smtClean="0"/>
              <a:t>thế</a:t>
            </a:r>
            <a:r>
              <a:rPr lang="en-GB" dirty="0" smtClean="0"/>
              <a:t> </a:t>
            </a:r>
            <a:r>
              <a:rPr lang="en-GB" dirty="0" err="1" smtClean="0"/>
              <a:t>sẽ</a:t>
            </a:r>
            <a:r>
              <a:rPr lang="en-GB" dirty="0" smtClean="0"/>
              <a:t> </a:t>
            </a:r>
            <a:r>
              <a:rPr lang="en-GB" dirty="0" err="1" smtClean="0"/>
              <a:t>bị</a:t>
            </a:r>
            <a:r>
              <a:rPr lang="en-GB" dirty="0" smtClean="0"/>
              <a:t> </a:t>
            </a:r>
            <a:r>
              <a:rPr lang="en-GB" dirty="0" err="1" smtClean="0"/>
              <a:t>nhụt</a:t>
            </a:r>
            <a:r>
              <a:rPr lang="en-GB" dirty="0" smtClean="0"/>
              <a:t> </a:t>
            </a:r>
            <a:r>
              <a:rPr lang="en-GB" dirty="0" err="1" smtClean="0"/>
              <a:t>chí</a:t>
            </a:r>
            <a:r>
              <a:rPr lang="en-GB" dirty="0" smtClean="0"/>
              <a:t>…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6600" dirty="0" err="1" smtClean="0"/>
              <a:t>Tác</a:t>
            </a:r>
            <a:r>
              <a:rPr lang="en-GB" sz="6600" dirty="0" smtClean="0"/>
              <a:t> </a:t>
            </a:r>
            <a:r>
              <a:rPr lang="en-GB" sz="6600" dirty="0" err="1" smtClean="0"/>
              <a:t>nhân</a:t>
            </a:r>
            <a:r>
              <a:rPr lang="en-GB" sz="6600" dirty="0" smtClean="0"/>
              <a:t> </a:t>
            </a:r>
            <a:r>
              <a:rPr lang="en-GB" sz="6600" dirty="0" err="1" smtClean="0"/>
              <a:t>ức</a:t>
            </a:r>
            <a:r>
              <a:rPr lang="en-GB" sz="6600" dirty="0" smtClean="0"/>
              <a:t> </a:t>
            </a:r>
            <a:r>
              <a:rPr lang="en-GB" sz="6600" dirty="0" err="1" smtClean="0"/>
              <a:t>chế</a:t>
            </a:r>
            <a:endParaRPr lang="en-GB" sz="6600" dirty="0"/>
          </a:p>
          <a:p>
            <a:endParaRPr lang="en-US" dirty="0" smtClean="0"/>
          </a:p>
          <a:p>
            <a:pPr>
              <a:lnSpc>
                <a:spcPct val="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82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Placeholder 4"/>
          <p:cNvSpPr>
            <a:spLocks noGrp="1"/>
          </p:cNvSpPr>
          <p:nvPr>
            <p:ph type="body" sz="quarter" idx="17"/>
          </p:nvPr>
        </p:nvSpPr>
        <p:spPr bwMode="auto">
          <a:xfrm>
            <a:off x="1981200" y="2514600"/>
            <a:ext cx="65532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Xin</a:t>
            </a:r>
            <a:r>
              <a:rPr lang="en-US" b="0" dirty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tr</a:t>
            </a:r>
            <a:r>
              <a:rPr lang="en-US" b="0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ân</a:t>
            </a:r>
            <a:r>
              <a:rPr lang="en-US" b="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trọng</a:t>
            </a:r>
            <a:r>
              <a:rPr lang="en-US" b="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cám</a:t>
            </a:r>
            <a:r>
              <a:rPr lang="en-US" b="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ơn</a:t>
            </a:r>
            <a:r>
              <a:rPr lang="en-US" b="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.</a:t>
            </a:r>
            <a:endParaRPr lang="en-US" b="0" dirty="0" smtClean="0">
              <a:solidFill>
                <a:schemeClr val="bg1"/>
              </a:solidFill>
              <a:latin typeface="Myriad Pro" charset="0"/>
              <a:ea typeface="ＭＳ Ｐゴシック" charset="0"/>
              <a:cs typeface="ＭＳ Ｐゴシック" charset="0"/>
            </a:endParaRPr>
          </a:p>
          <a:p>
            <a:r>
              <a:rPr lang="en-US" sz="3000" b="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Justin Gosling</a:t>
            </a:r>
          </a:p>
          <a:p>
            <a:r>
              <a:rPr lang="en-US" sz="3000" b="0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Cố</a:t>
            </a:r>
            <a:r>
              <a:rPr lang="en-US" sz="3000" b="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b="0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vấn</a:t>
            </a:r>
            <a:r>
              <a:rPr lang="en-US" sz="3000" b="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b="0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thực</a:t>
            </a:r>
            <a:r>
              <a:rPr lang="en-US" sz="3000" b="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b="0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thi</a:t>
            </a:r>
            <a:r>
              <a:rPr lang="en-US" sz="3000" b="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b="0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pháp</a:t>
            </a:r>
            <a:r>
              <a:rPr lang="en-US" sz="3000" b="0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b="0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luật</a:t>
            </a:r>
            <a:endParaRPr lang="en-US" sz="3000" b="0" dirty="0" smtClean="0">
              <a:solidFill>
                <a:schemeClr val="bg1"/>
              </a:solidFill>
              <a:latin typeface="Myriad Pro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7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"/>
          <p:cNvSpPr>
            <a:spLocks noGrp="1"/>
          </p:cNvSpPr>
          <p:nvPr>
            <p:ph type="body" sz="quarter" idx="17"/>
          </p:nvPr>
        </p:nvSpPr>
        <p:spPr bwMode="auto">
          <a:xfrm>
            <a:off x="533400" y="914400"/>
            <a:ext cx="65532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 err="1" smtClean="0">
                <a:latin typeface="Myriad Pro" charset="0"/>
                <a:ea typeface="ＭＳ Ｐゴシック" charset="0"/>
                <a:cs typeface="ＭＳ Ｐゴシック" charset="0"/>
              </a:rPr>
              <a:t>Nội</a:t>
            </a:r>
            <a:r>
              <a:rPr lang="en-US" sz="3200" dirty="0" smtClean="0">
                <a:latin typeface="Myriad Pro" charset="0"/>
                <a:ea typeface="ＭＳ Ｐゴシック" charset="0"/>
                <a:cs typeface="ＭＳ Ｐゴシック" charset="0"/>
              </a:rPr>
              <a:t> dung</a:t>
            </a:r>
            <a:endParaRPr lang="en-US" sz="3200" dirty="0">
              <a:latin typeface="Myriad Pr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5" name="Text Placeholder 2"/>
          <p:cNvSpPr>
            <a:spLocks noGrp="1"/>
          </p:cNvSpPr>
          <p:nvPr>
            <p:ph type="body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dirty="0" err="1" smtClean="0">
                <a:latin typeface="Myriad Pro" charset="0"/>
                <a:ea typeface="ＭＳ Ｐゴシック" charset="0"/>
                <a:cs typeface="ＭＳ Ｐゴシック" charset="0"/>
              </a:rPr>
              <a:t>Đánh</a:t>
            </a:r>
            <a:r>
              <a:rPr lang="en-US" dirty="0" smtClean="0"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Myriad Pro" charset="0"/>
                <a:ea typeface="ＭＳ Ｐゴシック" charset="0"/>
                <a:cs typeface="ＭＳ Ｐゴシック" charset="0"/>
              </a:rPr>
              <a:t>giá</a:t>
            </a:r>
            <a:endParaRPr lang="en-US" dirty="0" smtClean="0">
              <a:latin typeface="Myriad Pro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 smtClean="0">
              <a:latin typeface="Myriad Pro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Char char="•"/>
            </a:pPr>
            <a:r>
              <a:rPr lang="en-US" dirty="0" err="1" smtClean="0">
                <a:latin typeface="Myriad Pro" charset="0"/>
                <a:ea typeface="ＭＳ Ｐゴシック" charset="0"/>
                <a:cs typeface="ＭＳ Ｐゴシック" charset="0"/>
              </a:rPr>
              <a:t>Thực</a:t>
            </a:r>
            <a:r>
              <a:rPr lang="en-US" dirty="0" smtClean="0"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Myriad Pro" charset="0"/>
                <a:ea typeface="ＭＳ Ｐゴシック" charset="0"/>
                <a:cs typeface="ＭＳ Ｐゴシック" charset="0"/>
              </a:rPr>
              <a:t>trạn</a:t>
            </a:r>
            <a:r>
              <a:rPr lang="en-US" dirty="0" err="1" smtClean="0">
                <a:latin typeface="Myriad Pro" charset="0"/>
                <a:ea typeface="ＭＳ Ｐゴシック" charset="0"/>
                <a:cs typeface="ＭＳ Ｐゴシック" charset="0"/>
              </a:rPr>
              <a:t>g</a:t>
            </a:r>
            <a:endParaRPr lang="en-US" dirty="0" smtClean="0">
              <a:latin typeface="Myriad Pro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 smtClean="0">
              <a:latin typeface="Myriad Pro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Char char="•"/>
            </a:pPr>
            <a:r>
              <a:rPr lang="en-US" dirty="0" err="1" smtClean="0">
                <a:latin typeface="Myriad Pro" charset="0"/>
                <a:ea typeface="ＭＳ Ｐゴシック" charset="0"/>
                <a:cs typeface="ＭＳ Ｐゴシック" charset="0"/>
              </a:rPr>
              <a:t>Giải</a:t>
            </a:r>
            <a:r>
              <a:rPr lang="en-US" dirty="0" smtClean="0"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Myriad Pro" charset="0"/>
                <a:ea typeface="ＭＳ Ｐゴシック" charset="0"/>
                <a:cs typeface="ＭＳ Ｐゴシック" charset="0"/>
              </a:rPr>
              <a:t>pháp</a:t>
            </a:r>
            <a:endParaRPr lang="en-US" dirty="0" smtClean="0">
              <a:latin typeface="Myriad Pro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Char char="•"/>
            </a:pPr>
            <a:endParaRPr lang="en-US" dirty="0">
              <a:latin typeface="Myriad Pro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Char char="•"/>
            </a:pPr>
            <a:r>
              <a:rPr lang="en-US" dirty="0" err="1" smtClean="0">
                <a:latin typeface="Myriad Pro" charset="0"/>
                <a:ea typeface="ＭＳ Ｐゴシック" charset="0"/>
                <a:cs typeface="ＭＳ Ｐゴシック" charset="0"/>
              </a:rPr>
              <a:t>Chiến</a:t>
            </a:r>
            <a:r>
              <a:rPr lang="en-US" dirty="0" smtClean="0"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Myriad Pro" charset="0"/>
                <a:ea typeface="ＭＳ Ｐゴシック" charset="0"/>
                <a:cs typeface="ＭＳ Ｐゴシック" charset="0"/>
              </a:rPr>
              <a:t>lược</a:t>
            </a:r>
            <a:endParaRPr lang="en-US" dirty="0" smtClean="0">
              <a:latin typeface="Myriad Pro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Char char="•"/>
            </a:pPr>
            <a:endParaRPr lang="en-US" dirty="0" smtClean="0">
              <a:latin typeface="Myriad Pro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Char char="•"/>
            </a:pPr>
            <a:r>
              <a:rPr lang="en-US" dirty="0" err="1" smtClean="0">
                <a:latin typeface="Myriad Pro" charset="0"/>
                <a:ea typeface="ＭＳ Ｐゴシック" charset="0"/>
                <a:cs typeface="ＭＳ Ｐゴシック" charset="0"/>
              </a:rPr>
              <a:t>Các</a:t>
            </a:r>
            <a:r>
              <a:rPr lang="en-US" dirty="0" smtClean="0"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Myriad Pro" charset="0"/>
                <a:ea typeface="ＭＳ Ｐゴシック" charset="0"/>
                <a:cs typeface="ＭＳ Ｐゴシック" charset="0"/>
              </a:rPr>
              <a:t>hành</a:t>
            </a:r>
            <a:r>
              <a:rPr lang="en-US" dirty="0" smtClean="0"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Myriad Pro" charset="0"/>
                <a:ea typeface="ＭＳ Ｐゴシック" charset="0"/>
                <a:cs typeface="ＭＳ Ｐゴシック" charset="0"/>
              </a:rPr>
              <a:t>động</a:t>
            </a:r>
            <a:r>
              <a:rPr lang="en-US" dirty="0" smtClean="0"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Myriad Pro" charset="0"/>
                <a:ea typeface="ＭＳ Ｐゴシック" charset="0"/>
                <a:cs typeface="ＭＳ Ｐゴシック" charset="0"/>
              </a:rPr>
              <a:t>tiếp</a:t>
            </a:r>
            <a:r>
              <a:rPr lang="en-US" dirty="0" smtClean="0">
                <a:latin typeface="Myriad Pro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Myriad Pro" charset="0"/>
                <a:ea typeface="ＭＳ Ｐゴシック" charset="0"/>
                <a:cs typeface="ＭＳ Ｐゴシック" charset="0"/>
              </a:rPr>
              <a:t>theo</a:t>
            </a:r>
            <a:endParaRPr lang="en-US" dirty="0">
              <a:latin typeface="Myriad Pro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 smtClean="0">
              <a:latin typeface="Myriad Pr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8344" y="120160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33400" y="914400"/>
            <a:ext cx="8077200" cy="520456"/>
          </a:xfrm>
        </p:spPr>
        <p:txBody>
          <a:bodyPr/>
          <a:lstStyle/>
          <a:p>
            <a:r>
              <a:rPr lang="en-US" sz="3200" dirty="0" err="1" smtClean="0"/>
              <a:t>Đánh</a:t>
            </a:r>
            <a:r>
              <a:rPr lang="en-US" sz="3200" dirty="0" smtClean="0"/>
              <a:t> </a:t>
            </a:r>
            <a:r>
              <a:rPr lang="en-US" sz="3200" dirty="0" err="1" smtClean="0"/>
              <a:t>giá</a:t>
            </a:r>
            <a:r>
              <a:rPr lang="en-US" sz="3200" dirty="0" smtClean="0"/>
              <a:t> </a:t>
            </a:r>
            <a:r>
              <a:rPr lang="en-US" sz="3200" dirty="0" err="1" smtClean="0"/>
              <a:t>chung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33400" y="1752600"/>
            <a:ext cx="6553200" cy="4191000"/>
          </a:xfrm>
        </p:spPr>
        <p:txBody>
          <a:bodyPr/>
          <a:lstStyle/>
          <a:p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tốt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thi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luật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rộng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hoạch</a:t>
            </a:r>
            <a:r>
              <a:rPr lang="en-US" dirty="0" smtClean="0"/>
              <a:t> </a:t>
            </a:r>
            <a:r>
              <a:rPr lang="en-US" dirty="0" err="1" smtClean="0"/>
              <a:t>chuyên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đáng</a:t>
            </a:r>
            <a:r>
              <a:rPr lang="en-US" dirty="0" smtClean="0"/>
              <a:t> </a:t>
            </a:r>
            <a:r>
              <a:rPr lang="en-US" dirty="0" err="1" smtClean="0"/>
              <a:t>ghi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33400" y="914400"/>
            <a:ext cx="8153400" cy="520456"/>
          </a:xfrm>
        </p:spPr>
        <p:txBody>
          <a:bodyPr/>
          <a:lstStyle/>
          <a:p>
            <a:r>
              <a:rPr lang="en-US" sz="3200" dirty="0" err="1"/>
              <a:t>Đánh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 smtClean="0"/>
              <a:t>chung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33400" y="1752600"/>
            <a:ext cx="655320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8800" dirty="0" smtClean="0">
                <a:solidFill>
                  <a:srgbClr val="FF0000"/>
                </a:solidFill>
              </a:rPr>
              <a:t>2%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151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sở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bán</a:t>
            </a:r>
            <a:r>
              <a:rPr lang="en-US" dirty="0" smtClean="0"/>
              <a:t> ĐVHD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sở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xử</a:t>
            </a:r>
            <a:r>
              <a:rPr lang="en-US" dirty="0" smtClean="0"/>
              <a:t> </a:t>
            </a:r>
            <a:r>
              <a:rPr lang="en-US" dirty="0" err="1" smtClean="0"/>
              <a:t>phạt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endParaRPr lang="en-US" sz="4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trạng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33400" y="1752600"/>
            <a:ext cx="6781800" cy="4191000"/>
          </a:xfrm>
        </p:spPr>
        <p:txBody>
          <a:bodyPr/>
          <a:lstStyle/>
          <a:p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khảo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dirty="0" smtClean="0"/>
              <a:t> 2 </a:t>
            </a:r>
            <a:r>
              <a:rPr lang="en-US" dirty="0" err="1" smtClean="0"/>
              <a:t>ghi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vi </a:t>
            </a:r>
            <a:r>
              <a:rPr lang="en-US" dirty="0" err="1" smtClean="0"/>
              <a:t>phạm</a:t>
            </a:r>
            <a:r>
              <a:rPr lang="en-US" dirty="0" smtClean="0"/>
              <a:t> </a:t>
            </a:r>
            <a:r>
              <a:rPr lang="en-US" dirty="0" err="1" smtClean="0"/>
              <a:t>vẫn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/>
              <a:t> </a:t>
            </a:r>
            <a:endParaRPr lang="en-US" dirty="0"/>
          </a:p>
          <a:p>
            <a:endParaRPr lang="en-US" dirty="0" smtClean="0"/>
          </a:p>
          <a:p>
            <a:pPr>
              <a:lnSpc>
                <a:spcPct val="50000"/>
              </a:lnSpc>
            </a:pPr>
            <a:endParaRPr lang="en-US" dirty="0"/>
          </a:p>
          <a:p>
            <a:pPr marL="0" indent="0">
              <a:buNone/>
            </a:pPr>
            <a:r>
              <a:rPr lang="en-US" sz="8800" dirty="0" smtClean="0">
                <a:solidFill>
                  <a:srgbClr val="FF0000"/>
                </a:solidFill>
              </a:rPr>
              <a:t>98%</a:t>
            </a:r>
          </a:p>
          <a:p>
            <a:pPr marL="0" indent="0">
              <a:buNone/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sở</a:t>
            </a:r>
            <a:r>
              <a:rPr lang="en-US" dirty="0" smtClean="0"/>
              <a:t> </a:t>
            </a:r>
            <a:r>
              <a:rPr lang="en-US" dirty="0" err="1" smtClean="0"/>
              <a:t>chưa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xử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chưa</a:t>
            </a:r>
            <a:r>
              <a:rPr lang="en-US" dirty="0" smtClean="0"/>
              <a:t> </a:t>
            </a:r>
            <a:r>
              <a:rPr lang="en-US" dirty="0" err="1" smtClean="0"/>
              <a:t>rõ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 </a:t>
            </a:r>
            <a:r>
              <a:rPr lang="en-US" dirty="0" err="1" smtClean="0"/>
              <a:t>xử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–&gt;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coi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luật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8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33400" y="1828800"/>
            <a:ext cx="7010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7000" dirty="0" err="1" smtClean="0"/>
              <a:t>Tạo</a:t>
            </a:r>
            <a:r>
              <a:rPr lang="en-US" sz="7000" dirty="0" smtClean="0"/>
              <a:t> </a:t>
            </a:r>
            <a:r>
              <a:rPr lang="en-US" sz="7000" dirty="0" err="1" smtClean="0"/>
              <a:t>ra</a:t>
            </a:r>
            <a:r>
              <a:rPr lang="en-US" sz="7000" dirty="0" smtClean="0"/>
              <a:t> “</a:t>
            </a:r>
            <a:r>
              <a:rPr lang="en-US" sz="7000" dirty="0" err="1" smtClean="0"/>
              <a:t>tác</a:t>
            </a:r>
            <a:r>
              <a:rPr lang="en-US" sz="7000" dirty="0" smtClean="0"/>
              <a:t> </a:t>
            </a:r>
            <a:r>
              <a:rPr lang="en-US" sz="7000" dirty="0" err="1" smtClean="0"/>
              <a:t>nhân</a:t>
            </a:r>
            <a:r>
              <a:rPr lang="en-US" sz="7000" dirty="0" smtClean="0"/>
              <a:t> </a:t>
            </a:r>
            <a:r>
              <a:rPr lang="en-US" sz="7000" dirty="0" err="1" smtClean="0"/>
              <a:t>ức</a:t>
            </a:r>
            <a:r>
              <a:rPr lang="en-US" sz="7000" dirty="0" smtClean="0"/>
              <a:t> </a:t>
            </a:r>
            <a:r>
              <a:rPr lang="en-US" sz="7000" dirty="0" err="1" smtClean="0"/>
              <a:t>chế</a:t>
            </a:r>
            <a:r>
              <a:rPr lang="en-US" sz="7000" dirty="0" smtClean="0"/>
              <a:t>”</a:t>
            </a:r>
            <a:endParaRPr lang="en-US" dirty="0"/>
          </a:p>
          <a:p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cận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lược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 smtClean="0"/>
              <a:t>Phối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/>
              <a:t>l</a:t>
            </a:r>
            <a:r>
              <a:rPr lang="en-US" dirty="0" err="1" smtClean="0"/>
              <a:t>iên</a:t>
            </a:r>
            <a:r>
              <a:rPr lang="en-US" dirty="0" smtClean="0"/>
              <a:t> </a:t>
            </a:r>
            <a:r>
              <a:rPr lang="en-US" dirty="0" err="1" smtClean="0"/>
              <a:t>ngành</a:t>
            </a:r>
            <a:endParaRPr lang="en-US" dirty="0" smtClean="0"/>
          </a:p>
          <a:p>
            <a:r>
              <a:rPr lang="en-US" dirty="0" err="1" smtClean="0"/>
              <a:t>Sâu</a:t>
            </a:r>
            <a:r>
              <a:rPr lang="en-US" dirty="0" smtClean="0"/>
              <a:t> </a:t>
            </a:r>
            <a:r>
              <a:rPr lang="en-US" dirty="0" err="1" smtClean="0"/>
              <a:t>rộng</a:t>
            </a:r>
            <a:endParaRPr lang="en-US" dirty="0" smtClean="0"/>
          </a:p>
          <a:p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endParaRPr lang="en-US" dirty="0" smtClean="0"/>
          </a:p>
          <a:p>
            <a:r>
              <a:rPr lang="en-US" dirty="0" err="1" smtClean="0"/>
              <a:t>Bền</a:t>
            </a:r>
            <a:r>
              <a:rPr lang="en-US" dirty="0" smtClean="0"/>
              <a:t> </a:t>
            </a:r>
            <a:r>
              <a:rPr lang="en-US" dirty="0" err="1" smtClean="0"/>
              <a:t>vững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653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98886927"/>
              </p:ext>
            </p:extLst>
          </p:nvPr>
        </p:nvGraphicFramePr>
        <p:xfrm>
          <a:off x="152400" y="1828800"/>
          <a:ext cx="8991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1752600"/>
            <a:ext cx="76995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rgbClr val="000090"/>
                </a:solidFill>
                <a:latin typeface="Myriad Pro"/>
                <a:cs typeface="Myriad Pro"/>
              </a:rPr>
              <a:t>Nhắm</a:t>
            </a:r>
            <a:r>
              <a:rPr lang="en-US" sz="2200" dirty="0" smtClean="0">
                <a:solidFill>
                  <a:srgbClr val="000090"/>
                </a:solidFill>
                <a:latin typeface="Myriad Pro"/>
                <a:cs typeface="Myriad Pro"/>
              </a:rPr>
              <a:t> </a:t>
            </a:r>
            <a:r>
              <a:rPr lang="en-US" sz="2200" dirty="0" err="1" smtClean="0">
                <a:solidFill>
                  <a:srgbClr val="000090"/>
                </a:solidFill>
                <a:latin typeface="Myriad Pro"/>
                <a:cs typeface="Myriad Pro"/>
              </a:rPr>
              <a:t>đến</a:t>
            </a:r>
            <a:r>
              <a:rPr lang="en-US" sz="2200" dirty="0" smtClean="0">
                <a:solidFill>
                  <a:srgbClr val="000090"/>
                </a:solidFill>
                <a:latin typeface="Myriad Pro"/>
                <a:cs typeface="Myriad Pro"/>
              </a:rPr>
              <a:t> </a:t>
            </a:r>
            <a:r>
              <a:rPr lang="en-US" sz="2200" dirty="0" err="1" smtClean="0">
                <a:solidFill>
                  <a:srgbClr val="000090"/>
                </a:solidFill>
                <a:latin typeface="Myriad Pro"/>
                <a:cs typeface="Myriad Pro"/>
              </a:rPr>
              <a:t>các</a:t>
            </a:r>
            <a:r>
              <a:rPr lang="en-US" sz="2200" dirty="0" smtClean="0">
                <a:solidFill>
                  <a:srgbClr val="000090"/>
                </a:solidFill>
                <a:latin typeface="Myriad Pro"/>
                <a:cs typeface="Myriad Pro"/>
              </a:rPr>
              <a:t> </a:t>
            </a:r>
            <a:r>
              <a:rPr lang="en-US" sz="2200" dirty="0" err="1" smtClean="0">
                <a:solidFill>
                  <a:srgbClr val="000090"/>
                </a:solidFill>
                <a:latin typeface="Myriad Pro"/>
                <a:cs typeface="Myriad Pro"/>
              </a:rPr>
              <a:t>đối</a:t>
            </a:r>
            <a:r>
              <a:rPr lang="en-US" sz="2200" dirty="0" smtClean="0">
                <a:solidFill>
                  <a:srgbClr val="000090"/>
                </a:solidFill>
                <a:latin typeface="Myriad Pro"/>
                <a:cs typeface="Myriad Pro"/>
              </a:rPr>
              <a:t> </a:t>
            </a:r>
            <a:r>
              <a:rPr lang="en-US" sz="2200" dirty="0" err="1" smtClean="0">
                <a:solidFill>
                  <a:srgbClr val="000090"/>
                </a:solidFill>
                <a:latin typeface="Myriad Pro"/>
                <a:cs typeface="Myriad Pro"/>
              </a:rPr>
              <a:t>tượng</a:t>
            </a:r>
            <a:r>
              <a:rPr lang="en-US" sz="2200" dirty="0" smtClean="0">
                <a:solidFill>
                  <a:srgbClr val="000090"/>
                </a:solidFill>
                <a:latin typeface="Myriad Pro"/>
                <a:cs typeface="Myriad Pro"/>
              </a:rPr>
              <a:t> </a:t>
            </a:r>
            <a:r>
              <a:rPr lang="en-US" sz="2200" dirty="0" err="1" smtClean="0">
                <a:solidFill>
                  <a:srgbClr val="000090"/>
                </a:solidFill>
                <a:latin typeface="Myriad Pro"/>
                <a:cs typeface="Myriad Pro"/>
              </a:rPr>
              <a:t>tội</a:t>
            </a:r>
            <a:r>
              <a:rPr lang="en-US" sz="2200" dirty="0" smtClean="0">
                <a:solidFill>
                  <a:srgbClr val="000090"/>
                </a:solidFill>
                <a:latin typeface="Myriad Pro"/>
                <a:cs typeface="Myriad Pro"/>
              </a:rPr>
              <a:t> </a:t>
            </a:r>
            <a:r>
              <a:rPr lang="en-US" sz="2200" dirty="0" err="1" smtClean="0">
                <a:solidFill>
                  <a:srgbClr val="000090"/>
                </a:solidFill>
                <a:latin typeface="Myriad Pro"/>
                <a:cs typeface="Myriad Pro"/>
              </a:rPr>
              <a:t>phạm</a:t>
            </a:r>
            <a:r>
              <a:rPr lang="en-US" sz="2200" dirty="0" smtClean="0">
                <a:solidFill>
                  <a:srgbClr val="000090"/>
                </a:solidFill>
                <a:latin typeface="Myriad Pro"/>
                <a:cs typeface="Myriad Pro"/>
              </a:rPr>
              <a:t> </a:t>
            </a:r>
            <a:r>
              <a:rPr lang="en-US" sz="2200" dirty="0" err="1" smtClean="0">
                <a:solidFill>
                  <a:srgbClr val="000090"/>
                </a:solidFill>
                <a:latin typeface="Myriad Pro"/>
                <a:cs typeface="Myriad Pro"/>
              </a:rPr>
              <a:t>chủ</a:t>
            </a:r>
            <a:r>
              <a:rPr lang="en-US" sz="2200" dirty="0" smtClean="0">
                <a:solidFill>
                  <a:srgbClr val="000090"/>
                </a:solidFill>
                <a:latin typeface="Myriad Pro"/>
                <a:cs typeface="Myriad Pro"/>
              </a:rPr>
              <a:t> </a:t>
            </a:r>
            <a:r>
              <a:rPr lang="en-US" sz="2200" dirty="0" err="1" smtClean="0">
                <a:solidFill>
                  <a:srgbClr val="000090"/>
                </a:solidFill>
                <a:latin typeface="Myriad Pro"/>
                <a:cs typeface="Myriad Pro"/>
              </a:rPr>
              <a:t>chốt</a:t>
            </a:r>
            <a:r>
              <a:rPr lang="en-US" sz="2200" dirty="0" smtClean="0">
                <a:solidFill>
                  <a:srgbClr val="000090"/>
                </a:solidFill>
                <a:latin typeface="Myriad Pro"/>
                <a:cs typeface="Myriad Pro"/>
              </a:rPr>
              <a:t> </a:t>
            </a:r>
            <a:r>
              <a:rPr lang="en-US" sz="2200" dirty="0" err="1" smtClean="0">
                <a:solidFill>
                  <a:srgbClr val="000090"/>
                </a:solidFill>
                <a:latin typeface="Myriad Pro"/>
                <a:cs typeface="Myriad Pro"/>
              </a:rPr>
              <a:t>trong</a:t>
            </a:r>
            <a:r>
              <a:rPr lang="en-US" sz="2200" dirty="0" smtClean="0">
                <a:solidFill>
                  <a:srgbClr val="000090"/>
                </a:solidFill>
                <a:latin typeface="Myriad Pro"/>
                <a:cs typeface="Myriad Pro"/>
              </a:rPr>
              <a:t> </a:t>
            </a:r>
            <a:r>
              <a:rPr lang="en-US" sz="2200" dirty="0" err="1" smtClean="0">
                <a:solidFill>
                  <a:srgbClr val="000090"/>
                </a:solidFill>
                <a:latin typeface="Myriad Pro"/>
                <a:cs typeface="Myriad Pro"/>
              </a:rPr>
              <a:t>mạng</a:t>
            </a:r>
            <a:r>
              <a:rPr lang="en-US" sz="2200" dirty="0" smtClean="0">
                <a:solidFill>
                  <a:srgbClr val="000090"/>
                </a:solidFill>
                <a:latin typeface="Myriad Pro"/>
                <a:cs typeface="Myriad Pro"/>
              </a:rPr>
              <a:t> </a:t>
            </a:r>
            <a:r>
              <a:rPr lang="en-US" sz="2200" dirty="0" err="1" smtClean="0">
                <a:solidFill>
                  <a:srgbClr val="000090"/>
                </a:solidFill>
                <a:latin typeface="Myriad Pro"/>
                <a:cs typeface="Myriad Pro"/>
              </a:rPr>
              <a:t>lưới</a:t>
            </a:r>
            <a:endParaRPr lang="en-US" sz="2200" dirty="0">
              <a:solidFill>
                <a:srgbClr val="000090"/>
              </a:solidFill>
              <a:latin typeface="Myriad Pro"/>
              <a:cs typeface="Myriad Pro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81000" y="4953000"/>
            <a:ext cx="2286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28CC37"/>
            </a:solidFill>
            <a:prstDash val="solid"/>
            <a:round/>
            <a:headEnd type="diamond" w="sm" len="lg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42926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12131106"/>
              </p:ext>
            </p:extLst>
          </p:nvPr>
        </p:nvGraphicFramePr>
        <p:xfrm>
          <a:off x="533400" y="1828800"/>
          <a:ext cx="7010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988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D041EC-F2A2-2D4B-91BD-686B89E91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FD041EC-F2A2-2D4B-91BD-686B89E91E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FDFAFC-CC32-FA4D-94B0-A5A50970B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3FDFAFC-CC32-FA4D-94B0-A5A50970B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C76905-4CEA-FA47-BBDE-BA099F8BA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CCC76905-4CEA-FA47-BBDE-BA099F8BA2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9A992D-59FD-9A45-B309-E01D982C1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C99A992D-59FD-9A45-B309-E01D982C1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4A3A55-BF35-BA4D-BFC6-F3C232861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794A3A55-BF35-BA4D-BFC6-F3C232861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27385C-8D40-6441-8917-52C8813BD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8E27385C-8D40-6441-8917-52C8813BD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2F2B02-0221-8C4A-A398-537203CAE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A52F2B02-0221-8C4A-A398-537203CAE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FE4457-422F-E147-AE24-BEF41D5DC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42FE4457-422F-E147-AE24-BEF41D5DC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78E287-CAA0-5C46-A4ED-8F781EC6C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2878E287-CAA0-5C46-A4ED-8F781EC6C3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C4CCB0-8ABB-EC4F-BC29-099DDD5DB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DAC4CCB0-8ABB-EC4F-BC29-099DDD5DB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lược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33400" y="1752600"/>
            <a:ext cx="6553200" cy="4191000"/>
          </a:xfrm>
        </p:spPr>
        <p:txBody>
          <a:bodyPr/>
          <a:lstStyle/>
          <a:p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đích</a:t>
            </a:r>
            <a:r>
              <a:rPr lang="en-US" dirty="0" smtClean="0"/>
              <a:t> </a:t>
            </a:r>
            <a:r>
              <a:rPr lang="en-US" dirty="0" err="1" smtClean="0"/>
              <a:t>rõ</a:t>
            </a:r>
            <a:r>
              <a:rPr lang="en-US" dirty="0" smtClean="0"/>
              <a:t> </a:t>
            </a:r>
            <a:r>
              <a:rPr lang="en-US" dirty="0" err="1" smtClean="0"/>
              <a:t>ràng</a:t>
            </a:r>
            <a:r>
              <a:rPr lang="en-US" dirty="0" smtClean="0"/>
              <a:t>: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dirty="0" err="1" smtClean="0"/>
              <a:t>Giảm</a:t>
            </a:r>
            <a:r>
              <a:rPr lang="en-US" dirty="0" smtClean="0"/>
              <a:t> </a:t>
            </a:r>
            <a:r>
              <a:rPr lang="en-US" dirty="0" err="1" smtClean="0"/>
              <a:t>thiểu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trạng</a:t>
            </a:r>
            <a:r>
              <a:rPr lang="en-US" dirty="0" smtClean="0"/>
              <a:t> </a:t>
            </a:r>
            <a:r>
              <a:rPr lang="en-US" dirty="0" err="1" smtClean="0"/>
              <a:t>buôn</a:t>
            </a:r>
            <a:r>
              <a:rPr lang="en-US" dirty="0" smtClean="0"/>
              <a:t> </a:t>
            </a:r>
            <a:r>
              <a:rPr lang="en-US" dirty="0" err="1" smtClean="0"/>
              <a:t>bán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loài</a:t>
            </a:r>
            <a:r>
              <a:rPr lang="en-US" dirty="0" smtClean="0"/>
              <a:t> ĐVHD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phố</a:t>
            </a:r>
            <a:r>
              <a:rPr lang="en-US" dirty="0" smtClean="0"/>
              <a:t>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”</a:t>
            </a:r>
            <a:endParaRPr lang="en-US" dirty="0" smtClean="0"/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/>
              <a:t> </a:t>
            </a:r>
            <a:r>
              <a:rPr lang="en-US" dirty="0" err="1" smtClean="0"/>
              <a:t>phối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ngành</a:t>
            </a:r>
            <a:endParaRPr lang="en-US" dirty="0" smtClean="0"/>
          </a:p>
          <a:p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trao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</a:t>
            </a:r>
            <a:endParaRPr lang="en-US" dirty="0" smtClean="0"/>
          </a:p>
          <a:p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lộ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cụ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endParaRPr lang="en-US" dirty="0" smtClean="0"/>
          </a:p>
          <a:p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thi</a:t>
            </a:r>
            <a:endParaRPr lang="en-US" dirty="0" smtClean="0"/>
          </a:p>
          <a:p>
            <a:endParaRPr lang="en-US" dirty="0" smtClean="0"/>
          </a:p>
          <a:p>
            <a:pPr>
              <a:lnSpc>
                <a:spcPct val="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DPpptFormat_E">
  <a:themeElements>
    <a:clrScheme name="UNDPpptFormat_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NDPpptFormat_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UNDPpptFormat_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DPpptFormat_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62f0073b-7eff-4593-94c2-d8e359bedc05">PowerPoint Template</Description0>
    <Language xmlns="62f0073b-7eff-4593-94c2-d8e359bedc05">English</Language>
    <_dlc_DocId xmlns="059678d3-0933-4798-85ce-4e8030ba05bc">UNITPB-86-420</_dlc_DocId>
    <_dlc_DocIdUrl xmlns="059678d3-0933-4798-85ce-4e8030ba05bc">
      <Url>https://intranet.undp.org/unit/pb/communicate/tagline/_layouts/DocIdRedir.aspx?ID=UNITPB-86-420</Url>
      <Description>UNITPB-86-420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228049EB6A0D40A488D2E566DA2343" ma:contentTypeVersion="2" ma:contentTypeDescription="Create a new document." ma:contentTypeScope="" ma:versionID="bfede07ba9a9d8c7ebcdc0e79ecf4642">
  <xsd:schema xmlns:xsd="http://www.w3.org/2001/XMLSchema" xmlns:xs="http://www.w3.org/2001/XMLSchema" xmlns:p="http://schemas.microsoft.com/office/2006/metadata/properties" xmlns:ns2="62f0073b-7eff-4593-94c2-d8e359bedc05" xmlns:ns3="059678d3-0933-4798-85ce-4e8030ba05bc" targetNamespace="http://schemas.microsoft.com/office/2006/metadata/properties" ma:root="true" ma:fieldsID="b063f6c8a3d235b43a23443906808a6c" ns2:_="" ns3:_="">
    <xsd:import namespace="62f0073b-7eff-4593-94c2-d8e359bedc05"/>
    <xsd:import namespace="059678d3-0933-4798-85ce-4e8030ba05bc"/>
    <xsd:element name="properties">
      <xsd:complexType>
        <xsd:sequence>
          <xsd:element name="documentManagement">
            <xsd:complexType>
              <xsd:all>
                <xsd:element ref="ns2:Language"/>
                <xsd:element ref="ns2:Description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f0073b-7eff-4593-94c2-d8e359bedc05" elementFormDefault="qualified">
    <xsd:import namespace="http://schemas.microsoft.com/office/2006/documentManagement/types"/>
    <xsd:import namespace="http://schemas.microsoft.com/office/infopath/2007/PartnerControls"/>
    <xsd:element name="Language" ma:index="8" ma:displayName="Language" ma:format="Dropdown" ma:internalName="Language">
      <xsd:simpleType>
        <xsd:restriction base="dms:Choice">
          <xsd:enumeration value="Arabic"/>
          <xsd:enumeration value="Chinese"/>
          <xsd:enumeration value="English"/>
          <xsd:enumeration value="French"/>
          <xsd:enumeration value="Russian"/>
          <xsd:enumeration value="Spanish"/>
          <xsd:enumeration value="Portuguese"/>
        </xsd:restriction>
      </xsd:simpleType>
    </xsd:element>
    <xsd:element name="Description0" ma:index="9" ma:displayName="Description" ma:format="Dropdown" ma:internalName="Description0">
      <xsd:simpleType>
        <xsd:restriction base="dms:Choice">
          <xsd:enumeration value="Logo with tagline"/>
          <xsd:enumeration value="Myriad Pro fonts – for PC and MAC"/>
          <xsd:enumeration value="PowerPoint Template"/>
          <xsd:enumeration value="UNDP Pull-up Banners"/>
          <xsd:enumeration value="UNDP Editorial Style Manual"/>
          <xsd:enumeration value="UNDP Promotional items"/>
          <xsd:enumeration value="Press Releases and Media Advisories"/>
          <xsd:enumeration value="Fast Facts template"/>
          <xsd:enumeration value="The Development Advocate"/>
          <xsd:enumeration value="UNDP at a Glance - corporate brochure files"/>
          <xsd:enumeration value="UNDP stationery"/>
          <xsd:enumeration value="UNDP boilerplate text"/>
          <xsd:enumeration value="Promotional items"/>
          <xsd:enumeration value="UNDP business cards and e-signature"/>
          <xsd:enumeration value="Font"/>
          <xsd:enumeration value="Policy on logo and tagline use"/>
          <xsd:enumeration value="UN Emblem"/>
          <xsd:enumeration value="UNDP Brand Manual"/>
          <xsd:enumeration value="Photography Guidelines"/>
          <xsd:enumeration value="Corporate Posters"/>
          <xsd:enumeration value="Annual Report 2013"/>
          <xsd:enumeration value="MDG icons"/>
          <xsd:enumeration value="RBAS Booklet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678d3-0933-4798-85ce-4e8030ba05b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9F8D4A-5003-48B2-A25D-256FD3D73991}">
  <ds:schemaRefs>
    <ds:schemaRef ds:uri="http://schemas.microsoft.com/office/2006/metadata/properties"/>
    <ds:schemaRef ds:uri="http://schemas.microsoft.com/office/infopath/2007/PartnerControls"/>
    <ds:schemaRef ds:uri="62f0073b-7eff-4593-94c2-d8e359bedc05"/>
    <ds:schemaRef ds:uri="059678d3-0933-4798-85ce-4e8030ba05bc"/>
  </ds:schemaRefs>
</ds:datastoreItem>
</file>

<file path=customXml/itemProps2.xml><?xml version="1.0" encoding="utf-8"?>
<ds:datastoreItem xmlns:ds="http://schemas.openxmlformats.org/officeDocument/2006/customXml" ds:itemID="{B9B760B7-7EF0-4A11-8E70-999823C7191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5E11AEE-8F87-42A2-BDF8-B382F47680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f0073b-7eff-4593-94c2-d8e359bedc05"/>
    <ds:schemaRef ds:uri="059678d3-0933-4798-85ce-4e8030ba05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995BF71-5740-48A1-A40F-2C066643CC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C:\DOCUME~1\DC191NP\LOCALS~1\Temp\UNDPpptFormat_E.pot</Template>
  <TotalTime>6098</TotalTime>
  <Words>408</Words>
  <Application>Microsoft Office PowerPoint</Application>
  <PresentationFormat>On-screen Show (4:3)</PresentationFormat>
  <Paragraphs>81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UNDPpptFormat_E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UNDP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Presentation, English, blank</dc:title>
  <dc:creator>DC191NP</dc:creator>
  <cp:lastModifiedBy>Lan Anh</cp:lastModifiedBy>
  <cp:revision>161</cp:revision>
  <dcterms:created xsi:type="dcterms:W3CDTF">2011-06-27T14:19:05Z</dcterms:created>
  <dcterms:modified xsi:type="dcterms:W3CDTF">2015-04-07T03:16:07Z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0x010100C1228049EB6A0D40A488D2E566DA2343</vt:lpwstr>
  </property>
  <property fmtid="{D5CDD505-2E9C-101B-9397-08002B2CF9AE}" pid="3" name="_dlc_DocIdItemGuid">
    <vt:lpwstr>30e660ce-ece0-45cb-99c7-f53cee92130a</vt:lpwstr>
  </property>
</Properties>
</file>